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7" r:id="rId5"/>
    <p:sldId id="258" r:id="rId6"/>
    <p:sldId id="259" r:id="rId7"/>
    <p:sldId id="260" r:id="rId8"/>
    <p:sldId id="358" r:id="rId9"/>
    <p:sldId id="261" r:id="rId10"/>
    <p:sldId id="356" r:id="rId11"/>
    <p:sldId id="262" r:id="rId12"/>
    <p:sldId id="357" r:id="rId13"/>
    <p:sldId id="263" r:id="rId14"/>
    <p:sldId id="264" r:id="rId15"/>
    <p:sldId id="307" r:id="rId16"/>
    <p:sldId id="320" r:id="rId17"/>
    <p:sldId id="321" r:id="rId18"/>
    <p:sldId id="322" r:id="rId19"/>
    <p:sldId id="328" r:id="rId20"/>
    <p:sldId id="325" r:id="rId21"/>
    <p:sldId id="333" r:id="rId22"/>
    <p:sldId id="342" r:id="rId23"/>
    <p:sldId id="343" r:id="rId24"/>
    <p:sldId id="341" r:id="rId25"/>
    <p:sldId id="329" r:id="rId26"/>
    <p:sldId id="339" r:id="rId27"/>
    <p:sldId id="279" r:id="rId28"/>
    <p:sldId id="280" r:id="rId29"/>
    <p:sldId id="281"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3323D7-1EB0-414A-B90D-F1ED7BACDDEF}" v="58" dt="2025-11-13T16:30:03.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yley Winslow" userId="0ea62a1c-c369-463e-ac4a-78e9bdf188ca" providerId="ADAL" clId="{C506F668-7C54-42D1-BDEF-16BA419B2B63}"/>
    <pc:docChg chg="undo custSel addSld modSld">
      <pc:chgData name="Hayley Winslow" userId="0ea62a1c-c369-463e-ac4a-78e9bdf188ca" providerId="ADAL" clId="{C506F668-7C54-42D1-BDEF-16BA419B2B63}" dt="2025-11-13T16:23:20.781" v="1839" actId="34135"/>
      <pc:docMkLst>
        <pc:docMk/>
      </pc:docMkLst>
      <pc:sldChg chg="modSp mod">
        <pc:chgData name="Hayley Winslow" userId="0ea62a1c-c369-463e-ac4a-78e9bdf188ca" providerId="ADAL" clId="{C506F668-7C54-42D1-BDEF-16BA419B2B63}" dt="2025-11-12T20:07:17.095" v="1656" actId="20577"/>
        <pc:sldMkLst>
          <pc:docMk/>
          <pc:sldMk cId="4027556840" sldId="257"/>
        </pc:sldMkLst>
        <pc:spChg chg="mod">
          <ac:chgData name="Hayley Winslow" userId="0ea62a1c-c369-463e-ac4a-78e9bdf188ca" providerId="ADAL" clId="{C506F668-7C54-42D1-BDEF-16BA419B2B63}" dt="2025-11-12T20:07:17.095" v="1656" actId="20577"/>
          <ac:spMkLst>
            <pc:docMk/>
            <pc:sldMk cId="4027556840" sldId="257"/>
            <ac:spMk id="3" creationId="{E70DBDB5-0BD0-50CE-29B8-AB2E74232E37}"/>
          </ac:spMkLst>
        </pc:spChg>
        <pc:spChg chg="mod">
          <ac:chgData name="Hayley Winslow" userId="0ea62a1c-c369-463e-ac4a-78e9bdf188ca" providerId="ADAL" clId="{C506F668-7C54-42D1-BDEF-16BA419B2B63}" dt="2025-11-12T20:07:01.569" v="1633" actId="20577"/>
          <ac:spMkLst>
            <pc:docMk/>
            <pc:sldMk cId="4027556840" sldId="257"/>
            <ac:spMk id="6" creationId="{09E97E7A-DA23-969A-C6D3-2F8AFD6EE4A7}"/>
          </ac:spMkLst>
        </pc:spChg>
      </pc:sldChg>
      <pc:sldChg chg="addSp delSp modSp new mod">
        <pc:chgData name="Hayley Winslow" userId="0ea62a1c-c369-463e-ac4a-78e9bdf188ca" providerId="ADAL" clId="{C506F668-7C54-42D1-BDEF-16BA419B2B63}" dt="2025-11-13T16:23:20.781" v="1839" actId="34135"/>
        <pc:sldMkLst>
          <pc:docMk/>
          <pc:sldMk cId="321651906" sldId="258"/>
        </pc:sldMkLst>
        <pc:spChg chg="del">
          <ac:chgData name="Hayley Winslow" userId="0ea62a1c-c369-463e-ac4a-78e9bdf188ca" providerId="ADAL" clId="{C506F668-7C54-42D1-BDEF-16BA419B2B63}" dt="2025-11-12T19:33:30.614" v="9" actId="478"/>
          <ac:spMkLst>
            <pc:docMk/>
            <pc:sldMk cId="321651906" sldId="258"/>
            <ac:spMk id="3" creationId="{0CF76FCB-541D-7F12-7857-A43F41C03144}"/>
          </ac:spMkLst>
        </pc:spChg>
        <pc:spChg chg="add mod">
          <ac:chgData name="Hayley Winslow" userId="0ea62a1c-c369-463e-ac4a-78e9bdf188ca" providerId="ADAL" clId="{C506F668-7C54-42D1-BDEF-16BA419B2B63}" dt="2025-11-13T16:23:20.781" v="1839" actId="34135"/>
          <ac:spMkLst>
            <pc:docMk/>
            <pc:sldMk cId="321651906" sldId="258"/>
            <ac:spMk id="4" creationId="{79261C9F-634A-EDF2-C624-69F738BA0C5B}"/>
          </ac:spMkLst>
        </pc:spChg>
        <pc:spChg chg="add mod">
          <ac:chgData name="Hayley Winslow" userId="0ea62a1c-c369-463e-ac4a-78e9bdf188ca" providerId="ADAL" clId="{C506F668-7C54-42D1-BDEF-16BA419B2B63}" dt="2025-11-13T16:23:20.781" v="1839" actId="34135"/>
          <ac:spMkLst>
            <pc:docMk/>
            <pc:sldMk cId="321651906" sldId="258"/>
            <ac:spMk id="5" creationId="{28D77F97-5E3F-077F-6D83-A4F5A011C257}"/>
          </ac:spMkLst>
        </pc:spChg>
        <pc:spChg chg="add mod">
          <ac:chgData name="Hayley Winslow" userId="0ea62a1c-c369-463e-ac4a-78e9bdf188ca" providerId="ADAL" clId="{C506F668-7C54-42D1-BDEF-16BA419B2B63}" dt="2025-11-13T16:23:20.781" v="1839" actId="34135"/>
          <ac:spMkLst>
            <pc:docMk/>
            <pc:sldMk cId="321651906" sldId="258"/>
            <ac:spMk id="6" creationId="{3727421D-9A3B-30E4-9C9E-752B4BB92ED0}"/>
          </ac:spMkLst>
        </pc:spChg>
        <pc:spChg chg="add mod">
          <ac:chgData name="Hayley Winslow" userId="0ea62a1c-c369-463e-ac4a-78e9bdf188ca" providerId="ADAL" clId="{C506F668-7C54-42D1-BDEF-16BA419B2B63}" dt="2025-11-13T16:23:20.781" v="1839" actId="34135"/>
          <ac:spMkLst>
            <pc:docMk/>
            <pc:sldMk cId="321651906" sldId="258"/>
            <ac:spMk id="7" creationId="{2ED3150F-6A0B-2BF3-D77D-376988529548}"/>
          </ac:spMkLst>
        </pc:spChg>
        <pc:spChg chg="add mod">
          <ac:chgData name="Hayley Winslow" userId="0ea62a1c-c369-463e-ac4a-78e9bdf188ca" providerId="ADAL" clId="{C506F668-7C54-42D1-BDEF-16BA419B2B63}" dt="2025-11-13T16:23:20.781" v="1839" actId="34135"/>
          <ac:spMkLst>
            <pc:docMk/>
            <pc:sldMk cId="321651906" sldId="258"/>
            <ac:spMk id="8" creationId="{955C364A-299C-02EA-E2E9-21B4A5DB63D2}"/>
          </ac:spMkLst>
        </pc:spChg>
        <pc:spChg chg="add mod">
          <ac:chgData name="Hayley Winslow" userId="0ea62a1c-c369-463e-ac4a-78e9bdf188ca" providerId="ADAL" clId="{C506F668-7C54-42D1-BDEF-16BA419B2B63}" dt="2025-11-13T16:23:20.781" v="1839" actId="34135"/>
          <ac:spMkLst>
            <pc:docMk/>
            <pc:sldMk cId="321651906" sldId="258"/>
            <ac:spMk id="9" creationId="{2FF8E61B-1B0C-007D-9346-3B6C335F66B1}"/>
          </ac:spMkLst>
        </pc:spChg>
        <pc:spChg chg="add mod">
          <ac:chgData name="Hayley Winslow" userId="0ea62a1c-c369-463e-ac4a-78e9bdf188ca" providerId="ADAL" clId="{C506F668-7C54-42D1-BDEF-16BA419B2B63}" dt="2025-11-13T16:22:59.027" v="1829" actId="1076"/>
          <ac:spMkLst>
            <pc:docMk/>
            <pc:sldMk cId="321651906" sldId="258"/>
            <ac:spMk id="10" creationId="{350F6AA5-AE9D-F6D6-0C89-5CE7B8C7F21C}"/>
          </ac:spMkLst>
        </pc:spChg>
      </pc:sldChg>
      <pc:sldChg chg="addSp delSp modSp new mod modClrScheme chgLayout">
        <pc:chgData name="Hayley Winslow" userId="0ea62a1c-c369-463e-ac4a-78e9bdf188ca" providerId="ADAL" clId="{C506F668-7C54-42D1-BDEF-16BA419B2B63}" dt="2025-11-12T20:02:01.593" v="1434" actId="1076"/>
        <pc:sldMkLst>
          <pc:docMk/>
          <pc:sldMk cId="2367154163" sldId="259"/>
        </pc:sldMkLst>
        <pc:spChg chg="mod ord">
          <ac:chgData name="Hayley Winslow" userId="0ea62a1c-c369-463e-ac4a-78e9bdf188ca" providerId="ADAL" clId="{C506F668-7C54-42D1-BDEF-16BA419B2B63}" dt="2025-11-12T19:34:50.463" v="72" actId="700"/>
          <ac:spMkLst>
            <pc:docMk/>
            <pc:sldMk cId="2367154163" sldId="259"/>
            <ac:spMk id="2" creationId="{888AB56A-2A55-8A6E-1AF3-CA7DE63E443A}"/>
          </ac:spMkLst>
        </pc:spChg>
        <pc:spChg chg="del mod ord">
          <ac:chgData name="Hayley Winslow" userId="0ea62a1c-c369-463e-ac4a-78e9bdf188ca" providerId="ADAL" clId="{C506F668-7C54-42D1-BDEF-16BA419B2B63}" dt="2025-11-12T19:34:50.463" v="72" actId="700"/>
          <ac:spMkLst>
            <pc:docMk/>
            <pc:sldMk cId="2367154163" sldId="259"/>
            <ac:spMk id="3" creationId="{CBA815F7-4A10-3EC8-106C-26BB07E2FF68}"/>
          </ac:spMkLst>
        </pc:spChg>
        <pc:spChg chg="add mod ord">
          <ac:chgData name="Hayley Winslow" userId="0ea62a1c-c369-463e-ac4a-78e9bdf188ca" providerId="ADAL" clId="{C506F668-7C54-42D1-BDEF-16BA419B2B63}" dt="2025-11-12T19:34:52.300" v="80" actId="20577"/>
          <ac:spMkLst>
            <pc:docMk/>
            <pc:sldMk cId="2367154163" sldId="259"/>
            <ac:spMk id="4" creationId="{473E32FD-B89F-5AB0-5DC5-77182588DA80}"/>
          </ac:spMkLst>
        </pc:spChg>
        <pc:spChg chg="add mod ord">
          <ac:chgData name="Hayley Winslow" userId="0ea62a1c-c369-463e-ac4a-78e9bdf188ca" providerId="ADAL" clId="{C506F668-7C54-42D1-BDEF-16BA419B2B63}" dt="2025-11-12T19:42:35.649" v="708" actId="20577"/>
          <ac:spMkLst>
            <pc:docMk/>
            <pc:sldMk cId="2367154163" sldId="259"/>
            <ac:spMk id="5" creationId="{A3B946CB-525B-9C53-8716-AC2687DC7DFB}"/>
          </ac:spMkLst>
        </pc:spChg>
        <pc:graphicFrameChg chg="add mod modGraphic">
          <ac:chgData name="Hayley Winslow" userId="0ea62a1c-c369-463e-ac4a-78e9bdf188ca" providerId="ADAL" clId="{C506F668-7C54-42D1-BDEF-16BA419B2B63}" dt="2025-11-12T20:01:48.406" v="1431" actId="1076"/>
          <ac:graphicFrameMkLst>
            <pc:docMk/>
            <pc:sldMk cId="2367154163" sldId="259"/>
            <ac:graphicFrameMk id="6" creationId="{0D0CA13A-D422-F268-0C67-A4F1FFEED806}"/>
          </ac:graphicFrameMkLst>
        </pc:graphicFrameChg>
        <pc:picChg chg="add mod">
          <ac:chgData name="Hayley Winslow" userId="0ea62a1c-c369-463e-ac4a-78e9bdf188ca" providerId="ADAL" clId="{C506F668-7C54-42D1-BDEF-16BA419B2B63}" dt="2025-11-12T20:01:56.539" v="1433" actId="1076"/>
          <ac:picMkLst>
            <pc:docMk/>
            <pc:sldMk cId="2367154163" sldId="259"/>
            <ac:picMk id="7" creationId="{E8AC7F54-A319-C768-6879-1304AE515034}"/>
          </ac:picMkLst>
        </pc:picChg>
        <pc:picChg chg="add mod">
          <ac:chgData name="Hayley Winslow" userId="0ea62a1c-c369-463e-ac4a-78e9bdf188ca" providerId="ADAL" clId="{C506F668-7C54-42D1-BDEF-16BA419B2B63}" dt="2025-11-12T20:02:01.593" v="1434" actId="1076"/>
          <ac:picMkLst>
            <pc:docMk/>
            <pc:sldMk cId="2367154163" sldId="259"/>
            <ac:picMk id="8" creationId="{52407D53-81B0-88AF-1FAC-24BF80A8E14C}"/>
          </ac:picMkLst>
        </pc:picChg>
      </pc:sldChg>
      <pc:sldChg chg="addSp modSp new mod">
        <pc:chgData name="Hayley Winslow" userId="0ea62a1c-c369-463e-ac4a-78e9bdf188ca" providerId="ADAL" clId="{C506F668-7C54-42D1-BDEF-16BA419B2B63}" dt="2025-11-12T19:51:41.046" v="993" actId="27636"/>
        <pc:sldMkLst>
          <pc:docMk/>
          <pc:sldMk cId="1497095534" sldId="260"/>
        </pc:sldMkLst>
        <pc:spChg chg="mod">
          <ac:chgData name="Hayley Winslow" userId="0ea62a1c-c369-463e-ac4a-78e9bdf188ca" providerId="ADAL" clId="{C506F668-7C54-42D1-BDEF-16BA419B2B63}" dt="2025-11-12T19:34:59.308" v="99" actId="20577"/>
          <ac:spMkLst>
            <pc:docMk/>
            <pc:sldMk cId="1497095534" sldId="260"/>
            <ac:spMk id="2" creationId="{7D7CF6E8-F1BE-2C5E-0B85-C21E05E785E8}"/>
          </ac:spMkLst>
        </pc:spChg>
        <pc:spChg chg="mod">
          <ac:chgData name="Hayley Winslow" userId="0ea62a1c-c369-463e-ac4a-78e9bdf188ca" providerId="ADAL" clId="{C506F668-7C54-42D1-BDEF-16BA419B2B63}" dt="2025-11-12T19:51:41.046" v="993" actId="27636"/>
          <ac:spMkLst>
            <pc:docMk/>
            <pc:sldMk cId="1497095534" sldId="260"/>
            <ac:spMk id="3" creationId="{3745B0E2-A489-3550-E691-1C421FBF7F4D}"/>
          </ac:spMkLst>
        </pc:spChg>
        <pc:picChg chg="add mod modCrop">
          <ac:chgData name="Hayley Winslow" userId="0ea62a1c-c369-463e-ac4a-78e9bdf188ca" providerId="ADAL" clId="{C506F668-7C54-42D1-BDEF-16BA419B2B63}" dt="2025-11-12T19:51:11.788" v="978" actId="14100"/>
          <ac:picMkLst>
            <pc:docMk/>
            <pc:sldMk cId="1497095534" sldId="260"/>
            <ac:picMk id="6" creationId="{05747FA4-45E5-2ED0-7586-12844A9CA05D}"/>
          </ac:picMkLst>
        </pc:picChg>
        <pc:picChg chg="add mod">
          <ac:chgData name="Hayley Winslow" userId="0ea62a1c-c369-463e-ac4a-78e9bdf188ca" providerId="ADAL" clId="{C506F668-7C54-42D1-BDEF-16BA419B2B63}" dt="2025-11-12T19:51:09.251" v="977" actId="1076"/>
          <ac:picMkLst>
            <pc:docMk/>
            <pc:sldMk cId="1497095534" sldId="260"/>
            <ac:picMk id="7" creationId="{EF6830E8-B6AD-C29B-E7A5-81C53F61B5AB}"/>
          </ac:picMkLst>
        </pc:picChg>
      </pc:sldChg>
      <pc:sldChg chg="addSp delSp modSp new mod chgLayout">
        <pc:chgData name="Hayley Winslow" userId="0ea62a1c-c369-463e-ac4a-78e9bdf188ca" providerId="ADAL" clId="{C506F668-7C54-42D1-BDEF-16BA419B2B63}" dt="2025-11-13T14:33:32.499" v="1723" actId="34135"/>
        <pc:sldMkLst>
          <pc:docMk/>
          <pc:sldMk cId="3059118727" sldId="261"/>
        </pc:sldMkLst>
        <pc:spChg chg="mod ord">
          <ac:chgData name="Hayley Winslow" userId="0ea62a1c-c369-463e-ac4a-78e9bdf188ca" providerId="ADAL" clId="{C506F668-7C54-42D1-BDEF-16BA419B2B63}" dt="2025-11-12T19:58:48.711" v="1302" actId="700"/>
          <ac:spMkLst>
            <pc:docMk/>
            <pc:sldMk cId="3059118727" sldId="261"/>
            <ac:spMk id="2" creationId="{6C0B4998-89C2-F68C-7443-F32E0D458D6E}"/>
          </ac:spMkLst>
        </pc:spChg>
        <pc:spChg chg="del mod">
          <ac:chgData name="Hayley Winslow" userId="0ea62a1c-c369-463e-ac4a-78e9bdf188ca" providerId="ADAL" clId="{C506F668-7C54-42D1-BDEF-16BA419B2B63}" dt="2025-11-12T19:49:52.924" v="961" actId="478"/>
          <ac:spMkLst>
            <pc:docMk/>
            <pc:sldMk cId="3059118727" sldId="261"/>
            <ac:spMk id="3" creationId="{BDB69A8B-4AAB-FB5B-6A94-F00B9466FF9B}"/>
          </ac:spMkLst>
        </pc:spChg>
        <pc:spChg chg="mod ord">
          <ac:chgData name="Hayley Winslow" userId="0ea62a1c-c369-463e-ac4a-78e9bdf188ca" providerId="ADAL" clId="{C506F668-7C54-42D1-BDEF-16BA419B2B63}" dt="2025-11-12T19:58:48.711" v="1302" actId="700"/>
          <ac:spMkLst>
            <pc:docMk/>
            <pc:sldMk cId="3059118727" sldId="261"/>
            <ac:spMk id="4" creationId="{F7CF2530-5D82-CF51-0AA1-8F608CB635C3}"/>
          </ac:spMkLst>
        </pc:spChg>
        <pc:spChg chg="add del mod">
          <ac:chgData name="Hayley Winslow" userId="0ea62a1c-c369-463e-ac4a-78e9bdf188ca" providerId="ADAL" clId="{C506F668-7C54-42D1-BDEF-16BA419B2B63}" dt="2025-11-12T19:49:55.727" v="962" actId="478"/>
          <ac:spMkLst>
            <pc:docMk/>
            <pc:sldMk cId="3059118727" sldId="261"/>
            <ac:spMk id="6" creationId="{4E124C21-0D76-E65A-9762-5A53B145F91E}"/>
          </ac:spMkLst>
        </pc:spChg>
        <pc:spChg chg="add mod">
          <ac:chgData name="Hayley Winslow" userId="0ea62a1c-c369-463e-ac4a-78e9bdf188ca" providerId="ADAL" clId="{C506F668-7C54-42D1-BDEF-16BA419B2B63}" dt="2025-11-13T14:33:32.499" v="1723" actId="34135"/>
          <ac:spMkLst>
            <pc:docMk/>
            <pc:sldMk cId="3059118727" sldId="261"/>
            <ac:spMk id="7" creationId="{5BB68C54-EEBC-860B-E163-25F228DFC7A7}"/>
          </ac:spMkLst>
        </pc:spChg>
        <pc:spChg chg="add mod ord">
          <ac:chgData name="Hayley Winslow" userId="0ea62a1c-c369-463e-ac4a-78e9bdf188ca" providerId="ADAL" clId="{C506F668-7C54-42D1-BDEF-16BA419B2B63}" dt="2025-11-12T20:14:05.033" v="1685" actId="5793"/>
          <ac:spMkLst>
            <pc:docMk/>
            <pc:sldMk cId="3059118727" sldId="261"/>
            <ac:spMk id="15" creationId="{E1808DF3-290F-D791-F524-B96960D61224}"/>
          </ac:spMkLst>
        </pc:spChg>
        <pc:spChg chg="add del">
          <ac:chgData name="Hayley Winslow" userId="0ea62a1c-c369-463e-ac4a-78e9bdf188ca" providerId="ADAL" clId="{C506F668-7C54-42D1-BDEF-16BA419B2B63}" dt="2025-11-13T14:31:18.863" v="1715" actId="478"/>
          <ac:spMkLst>
            <pc:docMk/>
            <pc:sldMk cId="3059118727" sldId="261"/>
            <ac:spMk id="19" creationId="{ADFAB7F1-062B-0FB9-D56F-DAB75BFEE174}"/>
          </ac:spMkLst>
        </pc:spChg>
        <pc:picChg chg="add mod">
          <ac:chgData name="Hayley Winslow" userId="0ea62a1c-c369-463e-ac4a-78e9bdf188ca" providerId="ADAL" clId="{C506F668-7C54-42D1-BDEF-16BA419B2B63}" dt="2025-11-12T19:54:21.995" v="1042" actId="1076"/>
          <ac:picMkLst>
            <pc:docMk/>
            <pc:sldMk cId="3059118727" sldId="261"/>
            <ac:picMk id="8" creationId="{10AC44A6-1F2A-6216-BCB3-9E4198B0F639}"/>
          </ac:picMkLst>
        </pc:picChg>
        <pc:picChg chg="add mod">
          <ac:chgData name="Hayley Winslow" userId="0ea62a1c-c369-463e-ac4a-78e9bdf188ca" providerId="ADAL" clId="{C506F668-7C54-42D1-BDEF-16BA419B2B63}" dt="2025-11-12T20:00:13.993" v="1411" actId="1076"/>
          <ac:picMkLst>
            <pc:docMk/>
            <pc:sldMk cId="3059118727" sldId="261"/>
            <ac:picMk id="9" creationId="{C768E5CF-BB99-2048-D544-3A8174C9DCA1}"/>
          </ac:picMkLst>
        </pc:picChg>
        <pc:picChg chg="add mod">
          <ac:chgData name="Hayley Winslow" userId="0ea62a1c-c369-463e-ac4a-78e9bdf188ca" providerId="ADAL" clId="{C506F668-7C54-42D1-BDEF-16BA419B2B63}" dt="2025-11-12T19:54:13.868" v="1037" actId="1076"/>
          <ac:picMkLst>
            <pc:docMk/>
            <pc:sldMk cId="3059118727" sldId="261"/>
            <ac:picMk id="10" creationId="{A604380C-B170-37B0-51A8-6C712DD4B5DE}"/>
          </ac:picMkLst>
        </pc:picChg>
        <pc:picChg chg="add del mod">
          <ac:chgData name="Hayley Winslow" userId="0ea62a1c-c369-463e-ac4a-78e9bdf188ca" providerId="ADAL" clId="{C506F668-7C54-42D1-BDEF-16BA419B2B63}" dt="2025-11-12T19:54:10.298" v="1036" actId="478"/>
          <ac:picMkLst>
            <pc:docMk/>
            <pc:sldMk cId="3059118727" sldId="261"/>
            <ac:picMk id="11" creationId="{C94EE716-EBE1-DE6C-C210-BE6EFDF3720E}"/>
          </ac:picMkLst>
        </pc:picChg>
        <pc:picChg chg="add del mod">
          <ac:chgData name="Hayley Winslow" userId="0ea62a1c-c369-463e-ac4a-78e9bdf188ca" providerId="ADAL" clId="{C506F668-7C54-42D1-BDEF-16BA419B2B63}" dt="2025-11-12T19:54:09.398" v="1035" actId="478"/>
          <ac:picMkLst>
            <pc:docMk/>
            <pc:sldMk cId="3059118727" sldId="261"/>
            <ac:picMk id="12" creationId="{6035A080-4DC1-7104-402C-62A9CA2DF6BE}"/>
          </ac:picMkLst>
        </pc:picChg>
        <pc:picChg chg="add del mod">
          <ac:chgData name="Hayley Winslow" userId="0ea62a1c-c369-463e-ac4a-78e9bdf188ca" providerId="ADAL" clId="{C506F668-7C54-42D1-BDEF-16BA419B2B63}" dt="2025-11-12T19:54:08.709" v="1034" actId="478"/>
          <ac:picMkLst>
            <pc:docMk/>
            <pc:sldMk cId="3059118727" sldId="261"/>
            <ac:picMk id="13" creationId="{F803C1A1-4FB4-E81C-AFC6-7954401D72D8}"/>
          </ac:picMkLst>
        </pc:picChg>
        <pc:picChg chg="add del mod">
          <ac:chgData name="Hayley Winslow" userId="0ea62a1c-c369-463e-ac4a-78e9bdf188ca" providerId="ADAL" clId="{C506F668-7C54-42D1-BDEF-16BA419B2B63}" dt="2025-11-12T19:53:43.807" v="1022" actId="478"/>
          <ac:picMkLst>
            <pc:docMk/>
            <pc:sldMk cId="3059118727" sldId="261"/>
            <ac:picMk id="14" creationId="{BBCB5FE1-AFF1-29A2-0374-5D2DF3081945}"/>
          </ac:picMkLst>
        </pc:picChg>
        <pc:picChg chg="add mod">
          <ac:chgData name="Hayley Winslow" userId="0ea62a1c-c369-463e-ac4a-78e9bdf188ca" providerId="ADAL" clId="{C506F668-7C54-42D1-BDEF-16BA419B2B63}" dt="2025-11-12T20:14:03.635" v="1684" actId="1076"/>
          <ac:picMkLst>
            <pc:docMk/>
            <pc:sldMk cId="3059118727" sldId="261"/>
            <ac:picMk id="17" creationId="{27FC712B-123D-4956-5EAF-BDB9D257E4DE}"/>
          </ac:picMkLst>
        </pc:picChg>
        <pc:picChg chg="add mod">
          <ac:chgData name="Hayley Winslow" userId="0ea62a1c-c369-463e-ac4a-78e9bdf188ca" providerId="ADAL" clId="{C506F668-7C54-42D1-BDEF-16BA419B2B63}" dt="2025-11-12T20:14:03.635" v="1684" actId="1076"/>
          <ac:picMkLst>
            <pc:docMk/>
            <pc:sldMk cId="3059118727" sldId="261"/>
            <ac:picMk id="18" creationId="{63E58A41-0457-AB62-CFD1-BA22F6BE9B0A}"/>
          </ac:picMkLst>
        </pc:picChg>
      </pc:sldChg>
      <pc:sldChg chg="addSp delSp modSp new mod chgLayout">
        <pc:chgData name="Hayley Winslow" userId="0ea62a1c-c369-463e-ac4a-78e9bdf188ca" providerId="ADAL" clId="{C506F668-7C54-42D1-BDEF-16BA419B2B63}" dt="2025-11-13T14:35:03.719" v="1742" actId="1582"/>
        <pc:sldMkLst>
          <pc:docMk/>
          <pc:sldMk cId="3424669693" sldId="262"/>
        </pc:sldMkLst>
        <pc:spChg chg="mod ord">
          <ac:chgData name="Hayley Winslow" userId="0ea62a1c-c369-463e-ac4a-78e9bdf188ca" providerId="ADAL" clId="{C506F668-7C54-42D1-BDEF-16BA419B2B63}" dt="2025-11-12T19:57:38.615" v="1163" actId="700"/>
          <ac:spMkLst>
            <pc:docMk/>
            <pc:sldMk cId="3424669693" sldId="262"/>
            <ac:spMk id="2" creationId="{899C0675-7E95-3C01-6F7F-3DF1EEA189D3}"/>
          </ac:spMkLst>
        </pc:spChg>
        <pc:spChg chg="del mod">
          <ac:chgData name="Hayley Winslow" userId="0ea62a1c-c369-463e-ac4a-78e9bdf188ca" providerId="ADAL" clId="{C506F668-7C54-42D1-BDEF-16BA419B2B63}" dt="2025-11-12T19:49:59.038" v="963" actId="478"/>
          <ac:spMkLst>
            <pc:docMk/>
            <pc:sldMk cId="3424669693" sldId="262"/>
            <ac:spMk id="3" creationId="{3A5678CB-BFE7-337A-5282-5AB897F29894}"/>
          </ac:spMkLst>
        </pc:spChg>
        <pc:spChg chg="mod ord">
          <ac:chgData name="Hayley Winslow" userId="0ea62a1c-c369-463e-ac4a-78e9bdf188ca" providerId="ADAL" clId="{C506F668-7C54-42D1-BDEF-16BA419B2B63}" dt="2025-11-12T19:57:38.615" v="1163" actId="700"/>
          <ac:spMkLst>
            <pc:docMk/>
            <pc:sldMk cId="3424669693" sldId="262"/>
            <ac:spMk id="4" creationId="{4BEADFCB-2689-DB1F-532E-811BEA78A3D2}"/>
          </ac:spMkLst>
        </pc:spChg>
        <pc:spChg chg="add del mod">
          <ac:chgData name="Hayley Winslow" userId="0ea62a1c-c369-463e-ac4a-78e9bdf188ca" providerId="ADAL" clId="{C506F668-7C54-42D1-BDEF-16BA419B2B63}" dt="2025-11-12T19:57:02.643" v="1153" actId="478"/>
          <ac:spMkLst>
            <pc:docMk/>
            <pc:sldMk cId="3424669693" sldId="262"/>
            <ac:spMk id="6" creationId="{4554AB2C-C0F3-F051-8B47-18D24D1A2E34}"/>
          </ac:spMkLst>
        </pc:spChg>
        <pc:spChg chg="add mod">
          <ac:chgData name="Hayley Winslow" userId="0ea62a1c-c369-463e-ac4a-78e9bdf188ca" providerId="ADAL" clId="{C506F668-7C54-42D1-BDEF-16BA419B2B63}" dt="2025-11-13T14:35:03.719" v="1742" actId="1582"/>
          <ac:spMkLst>
            <pc:docMk/>
            <pc:sldMk cId="3424669693" sldId="262"/>
            <ac:spMk id="7" creationId="{3ADC57B3-91C8-47AF-AACF-FFDFFB9D1C76}"/>
          </ac:spMkLst>
        </pc:spChg>
        <pc:spChg chg="add del mod">
          <ac:chgData name="Hayley Winslow" userId="0ea62a1c-c369-463e-ac4a-78e9bdf188ca" providerId="ADAL" clId="{C506F668-7C54-42D1-BDEF-16BA419B2B63}" dt="2025-11-12T19:57:34.477" v="1161" actId="478"/>
          <ac:spMkLst>
            <pc:docMk/>
            <pc:sldMk cId="3424669693" sldId="262"/>
            <ac:spMk id="9" creationId="{4F6ADB2E-A82A-135A-A21E-6E7142A677FE}"/>
          </ac:spMkLst>
        </pc:spChg>
        <pc:spChg chg="add mod ord">
          <ac:chgData name="Hayley Winslow" userId="0ea62a1c-c369-463e-ac4a-78e9bdf188ca" providerId="ADAL" clId="{C506F668-7C54-42D1-BDEF-16BA419B2B63}" dt="2025-11-12T20:14:17.745" v="1688" actId="1076"/>
          <ac:spMkLst>
            <pc:docMk/>
            <pc:sldMk cId="3424669693" sldId="262"/>
            <ac:spMk id="10" creationId="{0D750263-3051-2319-68CB-D8F7015C598F}"/>
          </ac:spMkLst>
        </pc:spChg>
        <pc:spChg chg="add mod">
          <ac:chgData name="Hayley Winslow" userId="0ea62a1c-c369-463e-ac4a-78e9bdf188ca" providerId="ADAL" clId="{C506F668-7C54-42D1-BDEF-16BA419B2B63}" dt="2025-11-12T20:13:14.797" v="1668" actId="1076"/>
          <ac:spMkLst>
            <pc:docMk/>
            <pc:sldMk cId="3424669693" sldId="262"/>
            <ac:spMk id="13" creationId="{FE0AA581-5607-8A01-2DD9-463E51A4417C}"/>
          </ac:spMkLst>
        </pc:spChg>
        <pc:graphicFrameChg chg="add del mod">
          <ac:chgData name="Hayley Winslow" userId="0ea62a1c-c369-463e-ac4a-78e9bdf188ca" providerId="ADAL" clId="{C506F668-7C54-42D1-BDEF-16BA419B2B63}" dt="2025-11-12T19:57:35.293" v="1162" actId="478"/>
          <ac:graphicFrameMkLst>
            <pc:docMk/>
            <pc:sldMk cId="3424669693" sldId="262"/>
            <ac:graphicFrameMk id="8" creationId="{147E7B41-7138-AD7D-361B-A2C37F635C5C}"/>
          </ac:graphicFrameMkLst>
        </pc:graphicFrameChg>
        <pc:picChg chg="add mod">
          <ac:chgData name="Hayley Winslow" userId="0ea62a1c-c369-463e-ac4a-78e9bdf188ca" providerId="ADAL" clId="{C506F668-7C54-42D1-BDEF-16BA419B2B63}" dt="2025-11-12T20:13:18.100" v="1669" actId="1076"/>
          <ac:picMkLst>
            <pc:docMk/>
            <pc:sldMk cId="3424669693" sldId="262"/>
            <ac:picMk id="11" creationId="{1EC9883A-1230-634C-CDC5-128F62FA81F3}"/>
          </ac:picMkLst>
        </pc:picChg>
        <pc:picChg chg="add mod">
          <ac:chgData name="Hayley Winslow" userId="0ea62a1c-c369-463e-ac4a-78e9bdf188ca" providerId="ADAL" clId="{C506F668-7C54-42D1-BDEF-16BA419B2B63}" dt="2025-11-12T20:14:26.860" v="1697" actId="1036"/>
          <ac:picMkLst>
            <pc:docMk/>
            <pc:sldMk cId="3424669693" sldId="262"/>
            <ac:picMk id="12" creationId="{9C9F9D4A-322A-6341-7D05-2D20D1C215BE}"/>
          </ac:picMkLst>
        </pc:picChg>
      </pc:sldChg>
      <pc:sldChg chg="addSp delSp modSp new mod modClrScheme chgLayout">
        <pc:chgData name="Hayley Winslow" userId="0ea62a1c-c369-463e-ac4a-78e9bdf188ca" providerId="ADAL" clId="{C506F668-7C54-42D1-BDEF-16BA419B2B63}" dt="2025-11-13T14:35:21.832" v="1745" actId="1582"/>
        <pc:sldMkLst>
          <pc:docMk/>
          <pc:sldMk cId="1304130201" sldId="263"/>
        </pc:sldMkLst>
        <pc:spChg chg="del">
          <ac:chgData name="Hayley Winslow" userId="0ea62a1c-c369-463e-ac4a-78e9bdf188ca" providerId="ADAL" clId="{C506F668-7C54-42D1-BDEF-16BA419B2B63}" dt="2025-11-12T19:44:28.011" v="747" actId="700"/>
          <ac:spMkLst>
            <pc:docMk/>
            <pc:sldMk cId="1304130201" sldId="263"/>
            <ac:spMk id="2" creationId="{7D179F0B-3F7E-64BD-A437-81DA725D1D28}"/>
          </ac:spMkLst>
        </pc:spChg>
        <pc:spChg chg="del mod ord">
          <ac:chgData name="Hayley Winslow" userId="0ea62a1c-c369-463e-ac4a-78e9bdf188ca" providerId="ADAL" clId="{C506F668-7C54-42D1-BDEF-16BA419B2B63}" dt="2025-11-12T19:44:28.011" v="747" actId="700"/>
          <ac:spMkLst>
            <pc:docMk/>
            <pc:sldMk cId="1304130201" sldId="263"/>
            <ac:spMk id="3" creationId="{91829B3B-7A4D-9362-C4EC-99986366F19F}"/>
          </ac:spMkLst>
        </pc:spChg>
        <pc:spChg chg="mod ord">
          <ac:chgData name="Hayley Winslow" userId="0ea62a1c-c369-463e-ac4a-78e9bdf188ca" providerId="ADAL" clId="{C506F668-7C54-42D1-BDEF-16BA419B2B63}" dt="2025-11-12T19:48:06.650" v="917" actId="700"/>
          <ac:spMkLst>
            <pc:docMk/>
            <pc:sldMk cId="1304130201" sldId="263"/>
            <ac:spMk id="4" creationId="{7C6E23F8-CD06-299C-57AA-B917D5042027}"/>
          </ac:spMkLst>
        </pc:spChg>
        <pc:spChg chg="add del mod ord">
          <ac:chgData name="Hayley Winslow" userId="0ea62a1c-c369-463e-ac4a-78e9bdf188ca" providerId="ADAL" clId="{C506F668-7C54-42D1-BDEF-16BA419B2B63}" dt="2025-11-12T19:48:14.349" v="940" actId="478"/>
          <ac:spMkLst>
            <pc:docMk/>
            <pc:sldMk cId="1304130201" sldId="263"/>
            <ac:spMk id="5" creationId="{89BB8F46-161C-4EB0-B688-72BDA2E3C665}"/>
          </ac:spMkLst>
        </pc:spChg>
        <pc:spChg chg="add mod">
          <ac:chgData name="Hayley Winslow" userId="0ea62a1c-c369-463e-ac4a-78e9bdf188ca" providerId="ADAL" clId="{C506F668-7C54-42D1-BDEF-16BA419B2B63}" dt="2025-11-13T14:35:21.832" v="1745" actId="1582"/>
          <ac:spMkLst>
            <pc:docMk/>
            <pc:sldMk cId="1304130201" sldId="263"/>
            <ac:spMk id="6" creationId="{2FAFAD1F-9647-0057-3CD2-5F75A032171F}"/>
          </ac:spMkLst>
        </pc:spChg>
        <pc:spChg chg="add mod">
          <ac:chgData name="Hayley Winslow" userId="0ea62a1c-c369-463e-ac4a-78e9bdf188ca" providerId="ADAL" clId="{C506F668-7C54-42D1-BDEF-16BA419B2B63}" dt="2025-11-13T14:35:21.832" v="1745" actId="1582"/>
          <ac:spMkLst>
            <pc:docMk/>
            <pc:sldMk cId="1304130201" sldId="263"/>
            <ac:spMk id="7" creationId="{F4D8084E-2E83-FF3B-A85E-8856E633C891}"/>
          </ac:spMkLst>
        </pc:spChg>
        <pc:spChg chg="add mod">
          <ac:chgData name="Hayley Winslow" userId="0ea62a1c-c369-463e-ac4a-78e9bdf188ca" providerId="ADAL" clId="{C506F668-7C54-42D1-BDEF-16BA419B2B63}" dt="2025-11-13T14:35:21.832" v="1745" actId="1582"/>
          <ac:spMkLst>
            <pc:docMk/>
            <pc:sldMk cId="1304130201" sldId="263"/>
            <ac:spMk id="8" creationId="{8CEC0BB8-4A0B-CFF5-6AC3-D8F28414A04A}"/>
          </ac:spMkLst>
        </pc:spChg>
        <pc:spChg chg="add mod ord">
          <ac:chgData name="Hayley Winslow" userId="0ea62a1c-c369-463e-ac4a-78e9bdf188ca" providerId="ADAL" clId="{C506F668-7C54-42D1-BDEF-16BA419B2B63}" dt="2025-11-12T19:51:52.999" v="994" actId="20577"/>
          <ac:spMkLst>
            <pc:docMk/>
            <pc:sldMk cId="1304130201" sldId="263"/>
            <ac:spMk id="9" creationId="{1EA2A57F-9792-AFFE-D221-2B858E650FF5}"/>
          </ac:spMkLst>
        </pc:spChg>
        <pc:spChg chg="add del mod">
          <ac:chgData name="Hayley Winslow" userId="0ea62a1c-c369-463e-ac4a-78e9bdf188ca" providerId="ADAL" clId="{C506F668-7C54-42D1-BDEF-16BA419B2B63}" dt="2025-11-12T19:48:15.870" v="941" actId="478"/>
          <ac:spMkLst>
            <pc:docMk/>
            <pc:sldMk cId="1304130201" sldId="263"/>
            <ac:spMk id="11" creationId="{92F24A3D-BCD0-E5B6-3A69-7100BF1EB587}"/>
          </ac:spMkLst>
        </pc:spChg>
      </pc:sldChg>
      <pc:sldChg chg="add">
        <pc:chgData name="Hayley Winslow" userId="0ea62a1c-c369-463e-ac4a-78e9bdf188ca" providerId="ADAL" clId="{C506F668-7C54-42D1-BDEF-16BA419B2B63}" dt="2025-11-12T19:45:12.951" v="774"/>
        <pc:sldMkLst>
          <pc:docMk/>
          <pc:sldMk cId="2993361382" sldId="264"/>
        </pc:sldMkLst>
      </pc:sldChg>
      <pc:sldChg chg="add">
        <pc:chgData name="Hayley Winslow" userId="0ea62a1c-c369-463e-ac4a-78e9bdf188ca" providerId="ADAL" clId="{C506F668-7C54-42D1-BDEF-16BA419B2B63}" dt="2025-11-12T19:45:12.951" v="774"/>
        <pc:sldMkLst>
          <pc:docMk/>
          <pc:sldMk cId="4175087676" sldId="279"/>
        </pc:sldMkLst>
      </pc:sldChg>
      <pc:sldChg chg="add">
        <pc:chgData name="Hayley Winslow" userId="0ea62a1c-c369-463e-ac4a-78e9bdf188ca" providerId="ADAL" clId="{C506F668-7C54-42D1-BDEF-16BA419B2B63}" dt="2025-11-12T19:45:12.951" v="774"/>
        <pc:sldMkLst>
          <pc:docMk/>
          <pc:sldMk cId="3469625862" sldId="280"/>
        </pc:sldMkLst>
      </pc:sldChg>
      <pc:sldChg chg="add">
        <pc:chgData name="Hayley Winslow" userId="0ea62a1c-c369-463e-ac4a-78e9bdf188ca" providerId="ADAL" clId="{C506F668-7C54-42D1-BDEF-16BA419B2B63}" dt="2025-11-12T19:45:12.951" v="774"/>
        <pc:sldMkLst>
          <pc:docMk/>
          <pc:sldMk cId="961756159" sldId="281"/>
        </pc:sldMkLst>
      </pc:sldChg>
      <pc:sldChg chg="add">
        <pc:chgData name="Hayley Winslow" userId="0ea62a1c-c369-463e-ac4a-78e9bdf188ca" providerId="ADAL" clId="{C506F668-7C54-42D1-BDEF-16BA419B2B63}" dt="2025-11-12T19:45:12.951" v="774"/>
        <pc:sldMkLst>
          <pc:docMk/>
          <pc:sldMk cId="246230473" sldId="307"/>
        </pc:sldMkLst>
      </pc:sldChg>
      <pc:sldChg chg="add">
        <pc:chgData name="Hayley Winslow" userId="0ea62a1c-c369-463e-ac4a-78e9bdf188ca" providerId="ADAL" clId="{C506F668-7C54-42D1-BDEF-16BA419B2B63}" dt="2025-11-12T19:45:12.951" v="774"/>
        <pc:sldMkLst>
          <pc:docMk/>
          <pc:sldMk cId="1253269275" sldId="320"/>
        </pc:sldMkLst>
      </pc:sldChg>
      <pc:sldChg chg="add">
        <pc:chgData name="Hayley Winslow" userId="0ea62a1c-c369-463e-ac4a-78e9bdf188ca" providerId="ADAL" clId="{C506F668-7C54-42D1-BDEF-16BA419B2B63}" dt="2025-11-12T19:45:12.951" v="774"/>
        <pc:sldMkLst>
          <pc:docMk/>
          <pc:sldMk cId="3619385057" sldId="321"/>
        </pc:sldMkLst>
      </pc:sldChg>
      <pc:sldChg chg="modSp add mod">
        <pc:chgData name="Hayley Winslow" userId="0ea62a1c-c369-463e-ac4a-78e9bdf188ca" providerId="ADAL" clId="{C506F668-7C54-42D1-BDEF-16BA419B2B63}" dt="2025-11-12T19:52:38.446" v="1005" actId="1076"/>
        <pc:sldMkLst>
          <pc:docMk/>
          <pc:sldMk cId="1076955672" sldId="322"/>
        </pc:sldMkLst>
        <pc:picChg chg="mod">
          <ac:chgData name="Hayley Winslow" userId="0ea62a1c-c369-463e-ac4a-78e9bdf188ca" providerId="ADAL" clId="{C506F668-7C54-42D1-BDEF-16BA419B2B63}" dt="2025-11-12T19:52:38.446" v="1005" actId="1076"/>
          <ac:picMkLst>
            <pc:docMk/>
            <pc:sldMk cId="1076955672" sldId="322"/>
            <ac:picMk id="3" creationId="{52164397-F52D-DE33-269C-933305F8C3EE}"/>
          </ac:picMkLst>
        </pc:picChg>
      </pc:sldChg>
      <pc:sldChg chg="add">
        <pc:chgData name="Hayley Winslow" userId="0ea62a1c-c369-463e-ac4a-78e9bdf188ca" providerId="ADAL" clId="{C506F668-7C54-42D1-BDEF-16BA419B2B63}" dt="2025-11-12T19:45:12.951" v="774"/>
        <pc:sldMkLst>
          <pc:docMk/>
          <pc:sldMk cId="3367452298" sldId="325"/>
        </pc:sldMkLst>
      </pc:sldChg>
      <pc:sldChg chg="add">
        <pc:chgData name="Hayley Winslow" userId="0ea62a1c-c369-463e-ac4a-78e9bdf188ca" providerId="ADAL" clId="{C506F668-7C54-42D1-BDEF-16BA419B2B63}" dt="2025-11-12T19:45:12.951" v="774"/>
        <pc:sldMkLst>
          <pc:docMk/>
          <pc:sldMk cId="4011340286" sldId="328"/>
        </pc:sldMkLst>
      </pc:sldChg>
      <pc:sldChg chg="add">
        <pc:chgData name="Hayley Winslow" userId="0ea62a1c-c369-463e-ac4a-78e9bdf188ca" providerId="ADAL" clId="{C506F668-7C54-42D1-BDEF-16BA419B2B63}" dt="2025-11-12T19:45:12.951" v="774"/>
        <pc:sldMkLst>
          <pc:docMk/>
          <pc:sldMk cId="2239963227" sldId="329"/>
        </pc:sldMkLst>
      </pc:sldChg>
      <pc:sldChg chg="add">
        <pc:chgData name="Hayley Winslow" userId="0ea62a1c-c369-463e-ac4a-78e9bdf188ca" providerId="ADAL" clId="{C506F668-7C54-42D1-BDEF-16BA419B2B63}" dt="2025-11-12T19:45:12.951" v="774"/>
        <pc:sldMkLst>
          <pc:docMk/>
          <pc:sldMk cId="3841823039" sldId="333"/>
        </pc:sldMkLst>
      </pc:sldChg>
      <pc:sldChg chg="add">
        <pc:chgData name="Hayley Winslow" userId="0ea62a1c-c369-463e-ac4a-78e9bdf188ca" providerId="ADAL" clId="{C506F668-7C54-42D1-BDEF-16BA419B2B63}" dt="2025-11-12T19:45:12.951" v="774"/>
        <pc:sldMkLst>
          <pc:docMk/>
          <pc:sldMk cId="1166214400" sldId="339"/>
        </pc:sldMkLst>
      </pc:sldChg>
      <pc:sldChg chg="add">
        <pc:chgData name="Hayley Winslow" userId="0ea62a1c-c369-463e-ac4a-78e9bdf188ca" providerId="ADAL" clId="{C506F668-7C54-42D1-BDEF-16BA419B2B63}" dt="2025-11-12T19:45:12.951" v="774"/>
        <pc:sldMkLst>
          <pc:docMk/>
          <pc:sldMk cId="188591311" sldId="341"/>
        </pc:sldMkLst>
      </pc:sldChg>
      <pc:sldChg chg="add">
        <pc:chgData name="Hayley Winslow" userId="0ea62a1c-c369-463e-ac4a-78e9bdf188ca" providerId="ADAL" clId="{C506F668-7C54-42D1-BDEF-16BA419B2B63}" dt="2025-11-12T19:45:12.951" v="774"/>
        <pc:sldMkLst>
          <pc:docMk/>
          <pc:sldMk cId="4061593627" sldId="342"/>
        </pc:sldMkLst>
      </pc:sldChg>
      <pc:sldChg chg="add">
        <pc:chgData name="Hayley Winslow" userId="0ea62a1c-c369-463e-ac4a-78e9bdf188ca" providerId="ADAL" clId="{C506F668-7C54-42D1-BDEF-16BA419B2B63}" dt="2025-11-12T19:45:12.951" v="774"/>
        <pc:sldMkLst>
          <pc:docMk/>
          <pc:sldMk cId="1588448800" sldId="343"/>
        </pc:sldMkLst>
      </pc:sldChg>
      <pc:sldChg chg="add">
        <pc:chgData name="Hayley Winslow" userId="0ea62a1c-c369-463e-ac4a-78e9bdf188ca" providerId="ADAL" clId="{C506F668-7C54-42D1-BDEF-16BA419B2B63}" dt="2025-11-12T19:45:42.686" v="775"/>
        <pc:sldMkLst>
          <pc:docMk/>
          <pc:sldMk cId="4154622586" sldId="344"/>
        </pc:sldMkLst>
      </pc:sldChg>
      <pc:sldChg chg="add">
        <pc:chgData name="Hayley Winslow" userId="0ea62a1c-c369-463e-ac4a-78e9bdf188ca" providerId="ADAL" clId="{C506F668-7C54-42D1-BDEF-16BA419B2B63}" dt="2025-11-12T19:45:42.686" v="775"/>
        <pc:sldMkLst>
          <pc:docMk/>
          <pc:sldMk cId="3476292204" sldId="345"/>
        </pc:sldMkLst>
      </pc:sldChg>
      <pc:sldChg chg="add">
        <pc:chgData name="Hayley Winslow" userId="0ea62a1c-c369-463e-ac4a-78e9bdf188ca" providerId="ADAL" clId="{C506F668-7C54-42D1-BDEF-16BA419B2B63}" dt="2025-11-12T19:45:42.686" v="775"/>
        <pc:sldMkLst>
          <pc:docMk/>
          <pc:sldMk cId="866979650" sldId="346"/>
        </pc:sldMkLst>
      </pc:sldChg>
      <pc:sldChg chg="add">
        <pc:chgData name="Hayley Winslow" userId="0ea62a1c-c369-463e-ac4a-78e9bdf188ca" providerId="ADAL" clId="{C506F668-7C54-42D1-BDEF-16BA419B2B63}" dt="2025-11-12T19:45:42.686" v="775"/>
        <pc:sldMkLst>
          <pc:docMk/>
          <pc:sldMk cId="3538650496" sldId="347"/>
        </pc:sldMkLst>
      </pc:sldChg>
      <pc:sldChg chg="add">
        <pc:chgData name="Hayley Winslow" userId="0ea62a1c-c369-463e-ac4a-78e9bdf188ca" providerId="ADAL" clId="{C506F668-7C54-42D1-BDEF-16BA419B2B63}" dt="2025-11-12T19:45:42.686" v="775"/>
        <pc:sldMkLst>
          <pc:docMk/>
          <pc:sldMk cId="2046272190" sldId="348"/>
        </pc:sldMkLst>
      </pc:sldChg>
      <pc:sldChg chg="add">
        <pc:chgData name="Hayley Winslow" userId="0ea62a1c-c369-463e-ac4a-78e9bdf188ca" providerId="ADAL" clId="{C506F668-7C54-42D1-BDEF-16BA419B2B63}" dt="2025-11-12T19:45:42.686" v="775"/>
        <pc:sldMkLst>
          <pc:docMk/>
          <pc:sldMk cId="1304618309" sldId="349"/>
        </pc:sldMkLst>
      </pc:sldChg>
      <pc:sldChg chg="add">
        <pc:chgData name="Hayley Winslow" userId="0ea62a1c-c369-463e-ac4a-78e9bdf188ca" providerId="ADAL" clId="{C506F668-7C54-42D1-BDEF-16BA419B2B63}" dt="2025-11-12T19:46:04.942" v="776"/>
        <pc:sldMkLst>
          <pc:docMk/>
          <pc:sldMk cId="4289151568" sldId="350"/>
        </pc:sldMkLst>
      </pc:sldChg>
      <pc:sldChg chg="add">
        <pc:chgData name="Hayley Winslow" userId="0ea62a1c-c369-463e-ac4a-78e9bdf188ca" providerId="ADAL" clId="{C506F668-7C54-42D1-BDEF-16BA419B2B63}" dt="2025-11-12T19:46:04.942" v="776"/>
        <pc:sldMkLst>
          <pc:docMk/>
          <pc:sldMk cId="3035500354" sldId="351"/>
        </pc:sldMkLst>
      </pc:sldChg>
      <pc:sldChg chg="add">
        <pc:chgData name="Hayley Winslow" userId="0ea62a1c-c369-463e-ac4a-78e9bdf188ca" providerId="ADAL" clId="{C506F668-7C54-42D1-BDEF-16BA419B2B63}" dt="2025-11-12T19:46:04.942" v="776"/>
        <pc:sldMkLst>
          <pc:docMk/>
          <pc:sldMk cId="2339426476" sldId="352"/>
        </pc:sldMkLst>
      </pc:sldChg>
      <pc:sldChg chg="add">
        <pc:chgData name="Hayley Winslow" userId="0ea62a1c-c369-463e-ac4a-78e9bdf188ca" providerId="ADAL" clId="{C506F668-7C54-42D1-BDEF-16BA419B2B63}" dt="2025-11-12T19:46:04.942" v="776"/>
        <pc:sldMkLst>
          <pc:docMk/>
          <pc:sldMk cId="3627793767" sldId="353"/>
        </pc:sldMkLst>
      </pc:sldChg>
      <pc:sldChg chg="add">
        <pc:chgData name="Hayley Winslow" userId="0ea62a1c-c369-463e-ac4a-78e9bdf188ca" providerId="ADAL" clId="{C506F668-7C54-42D1-BDEF-16BA419B2B63}" dt="2025-11-12T19:46:04.942" v="776"/>
        <pc:sldMkLst>
          <pc:docMk/>
          <pc:sldMk cId="4213398182" sldId="354"/>
        </pc:sldMkLst>
      </pc:sldChg>
      <pc:sldChg chg="add">
        <pc:chgData name="Hayley Winslow" userId="0ea62a1c-c369-463e-ac4a-78e9bdf188ca" providerId="ADAL" clId="{C506F668-7C54-42D1-BDEF-16BA419B2B63}" dt="2025-11-12T19:46:04.942" v="776"/>
        <pc:sldMkLst>
          <pc:docMk/>
          <pc:sldMk cId="1602757291" sldId="355"/>
        </pc:sldMkLst>
      </pc:sldChg>
      <pc:sldChg chg="addSp delSp modSp add mod">
        <pc:chgData name="Hayley Winslow" userId="0ea62a1c-c369-463e-ac4a-78e9bdf188ca" providerId="ADAL" clId="{C506F668-7C54-42D1-BDEF-16BA419B2B63}" dt="2025-11-12T19:56:15.834" v="1137" actId="1037"/>
        <pc:sldMkLst>
          <pc:docMk/>
          <pc:sldMk cId="606582761" sldId="356"/>
        </pc:sldMkLst>
        <pc:spChg chg="del mod">
          <ac:chgData name="Hayley Winslow" userId="0ea62a1c-c369-463e-ac4a-78e9bdf188ca" providerId="ADAL" clId="{C506F668-7C54-42D1-BDEF-16BA419B2B63}" dt="2025-11-12T19:53:57.776" v="1028" actId="478"/>
          <ac:spMkLst>
            <pc:docMk/>
            <pc:sldMk cId="606582761" sldId="356"/>
            <ac:spMk id="7" creationId="{0E75DC3D-709D-6499-69F5-1720A44CD936}"/>
          </ac:spMkLst>
        </pc:spChg>
        <pc:picChg chg="add mod">
          <ac:chgData name="Hayley Winslow" userId="0ea62a1c-c369-463e-ac4a-78e9bdf188ca" providerId="ADAL" clId="{C506F668-7C54-42D1-BDEF-16BA419B2B63}" dt="2025-11-12T19:55:51.971" v="1069" actId="1076"/>
          <ac:picMkLst>
            <pc:docMk/>
            <pc:sldMk cId="606582761" sldId="356"/>
            <ac:picMk id="3" creationId="{0DE159A4-3BB6-D17C-BFBC-E991FD35B922}"/>
          </ac:picMkLst>
        </pc:picChg>
        <pc:picChg chg="add mod">
          <ac:chgData name="Hayley Winslow" userId="0ea62a1c-c369-463e-ac4a-78e9bdf188ca" providerId="ADAL" clId="{C506F668-7C54-42D1-BDEF-16BA419B2B63}" dt="2025-11-12T19:54:44.166" v="1047" actId="1076"/>
          <ac:picMkLst>
            <pc:docMk/>
            <pc:sldMk cId="606582761" sldId="356"/>
            <ac:picMk id="5" creationId="{E98A915F-2644-294D-3897-253F1F7ECD57}"/>
          </ac:picMkLst>
        </pc:picChg>
        <pc:picChg chg="add mod">
          <ac:chgData name="Hayley Winslow" userId="0ea62a1c-c369-463e-ac4a-78e9bdf188ca" providerId="ADAL" clId="{C506F668-7C54-42D1-BDEF-16BA419B2B63}" dt="2025-11-12T19:56:10.338" v="1110" actId="1037"/>
          <ac:picMkLst>
            <pc:docMk/>
            <pc:sldMk cId="606582761" sldId="356"/>
            <ac:picMk id="6" creationId="{431CDD65-5E54-44DC-11D0-806374F131F1}"/>
          </ac:picMkLst>
        </pc:picChg>
        <pc:picChg chg="del">
          <ac:chgData name="Hayley Winslow" userId="0ea62a1c-c369-463e-ac4a-78e9bdf188ca" providerId="ADAL" clId="{C506F668-7C54-42D1-BDEF-16BA419B2B63}" dt="2025-11-12T19:53:52.568" v="1025" actId="478"/>
          <ac:picMkLst>
            <pc:docMk/>
            <pc:sldMk cId="606582761" sldId="356"/>
            <ac:picMk id="8" creationId="{A943048C-A9FF-8FA6-D4EA-071437615BF7}"/>
          </ac:picMkLst>
        </pc:picChg>
        <pc:picChg chg="del">
          <ac:chgData name="Hayley Winslow" userId="0ea62a1c-c369-463e-ac4a-78e9bdf188ca" providerId="ADAL" clId="{C506F668-7C54-42D1-BDEF-16BA419B2B63}" dt="2025-11-12T19:53:51.094" v="1024" actId="478"/>
          <ac:picMkLst>
            <pc:docMk/>
            <pc:sldMk cId="606582761" sldId="356"/>
            <ac:picMk id="9" creationId="{5DFD6BFF-65FE-6EAB-2FDC-2775F43B1849}"/>
          </ac:picMkLst>
        </pc:picChg>
        <pc:picChg chg="del">
          <ac:chgData name="Hayley Winslow" userId="0ea62a1c-c369-463e-ac4a-78e9bdf188ca" providerId="ADAL" clId="{C506F668-7C54-42D1-BDEF-16BA419B2B63}" dt="2025-11-12T19:53:53.617" v="1026" actId="478"/>
          <ac:picMkLst>
            <pc:docMk/>
            <pc:sldMk cId="606582761" sldId="356"/>
            <ac:picMk id="10" creationId="{8C995096-CA70-CC29-1620-8AEDD4ED04B4}"/>
          </ac:picMkLst>
        </pc:picChg>
        <pc:picChg chg="mod">
          <ac:chgData name="Hayley Winslow" userId="0ea62a1c-c369-463e-ac4a-78e9bdf188ca" providerId="ADAL" clId="{C506F668-7C54-42D1-BDEF-16BA419B2B63}" dt="2025-11-12T19:55:40.067" v="1064" actId="1076"/>
          <ac:picMkLst>
            <pc:docMk/>
            <pc:sldMk cId="606582761" sldId="356"/>
            <ac:picMk id="11" creationId="{ADBB8537-1D9A-2B07-E45C-3C57177D7299}"/>
          </ac:picMkLst>
        </pc:picChg>
        <pc:picChg chg="mod">
          <ac:chgData name="Hayley Winslow" userId="0ea62a1c-c369-463e-ac4a-78e9bdf188ca" providerId="ADAL" clId="{C506F668-7C54-42D1-BDEF-16BA419B2B63}" dt="2025-11-12T19:55:37.617" v="1063" actId="1076"/>
          <ac:picMkLst>
            <pc:docMk/>
            <pc:sldMk cId="606582761" sldId="356"/>
            <ac:picMk id="12" creationId="{2F9D86D4-C615-7A71-50CF-5250106C7761}"/>
          </ac:picMkLst>
        </pc:picChg>
        <pc:picChg chg="mod">
          <ac:chgData name="Hayley Winslow" userId="0ea62a1c-c369-463e-ac4a-78e9bdf188ca" providerId="ADAL" clId="{C506F668-7C54-42D1-BDEF-16BA419B2B63}" dt="2025-11-12T19:56:03.633" v="1081" actId="1037"/>
          <ac:picMkLst>
            <pc:docMk/>
            <pc:sldMk cId="606582761" sldId="356"/>
            <ac:picMk id="13" creationId="{411C468C-2F76-BCCD-F173-3B1937DAC1A2}"/>
          </ac:picMkLst>
        </pc:picChg>
        <pc:picChg chg="add mod">
          <ac:chgData name="Hayley Winslow" userId="0ea62a1c-c369-463e-ac4a-78e9bdf188ca" providerId="ADAL" clId="{C506F668-7C54-42D1-BDEF-16BA419B2B63}" dt="2025-11-12T19:56:15.834" v="1137" actId="1037"/>
          <ac:picMkLst>
            <pc:docMk/>
            <pc:sldMk cId="606582761" sldId="356"/>
            <ac:picMk id="14" creationId="{569E03D5-ADE5-CB00-ED4E-798E194D11C2}"/>
          </ac:picMkLst>
        </pc:picChg>
        <pc:picChg chg="add mod">
          <ac:chgData name="Hayley Winslow" userId="0ea62a1c-c369-463e-ac4a-78e9bdf188ca" providerId="ADAL" clId="{C506F668-7C54-42D1-BDEF-16BA419B2B63}" dt="2025-11-12T19:55:54.811" v="1070" actId="1076"/>
          <ac:picMkLst>
            <pc:docMk/>
            <pc:sldMk cId="606582761" sldId="356"/>
            <ac:picMk id="15" creationId="{4E1042B0-796B-E103-509D-2DD61E71B73B}"/>
          </ac:picMkLst>
        </pc:picChg>
      </pc:sldChg>
      <pc:sldChg chg="modSp new mod">
        <pc:chgData name="Hayley Winslow" userId="0ea62a1c-c369-463e-ac4a-78e9bdf188ca" providerId="ADAL" clId="{C506F668-7C54-42D1-BDEF-16BA419B2B63}" dt="2025-11-12T20:14:37.374" v="1699" actId="14100"/>
        <pc:sldMkLst>
          <pc:docMk/>
          <pc:sldMk cId="3054123701" sldId="357"/>
        </pc:sldMkLst>
        <pc:spChg chg="mod">
          <ac:chgData name="Hayley Winslow" userId="0ea62a1c-c369-463e-ac4a-78e9bdf188ca" providerId="ADAL" clId="{C506F668-7C54-42D1-BDEF-16BA419B2B63}" dt="2025-11-12T20:03:51.351" v="1514" actId="20577"/>
          <ac:spMkLst>
            <pc:docMk/>
            <pc:sldMk cId="3054123701" sldId="357"/>
            <ac:spMk id="2" creationId="{8E3530D9-426B-4BCB-9308-C36CD9BB0D68}"/>
          </ac:spMkLst>
        </pc:spChg>
        <pc:spChg chg="mod">
          <ac:chgData name="Hayley Winslow" userId="0ea62a1c-c369-463e-ac4a-78e9bdf188ca" providerId="ADAL" clId="{C506F668-7C54-42D1-BDEF-16BA419B2B63}" dt="2025-11-12T20:14:37.374" v="1699" actId="14100"/>
          <ac:spMkLst>
            <pc:docMk/>
            <pc:sldMk cId="3054123701" sldId="357"/>
            <ac:spMk id="3" creationId="{A66BE9B6-4933-AB3E-179B-A3FC4DE4BD79}"/>
          </ac:spMkLst>
        </pc:spChg>
      </pc:sldChg>
      <pc:sldChg chg="addSp delSp modSp new mod">
        <pc:chgData name="Hayley Winslow" userId="0ea62a1c-c369-463e-ac4a-78e9bdf188ca" providerId="ADAL" clId="{C506F668-7C54-42D1-BDEF-16BA419B2B63}" dt="2025-11-12T20:05:59.179" v="1632" actId="20577"/>
        <pc:sldMkLst>
          <pc:docMk/>
          <pc:sldMk cId="4145872651" sldId="358"/>
        </pc:sldMkLst>
        <pc:spChg chg="mod">
          <ac:chgData name="Hayley Winslow" userId="0ea62a1c-c369-463e-ac4a-78e9bdf188ca" providerId="ADAL" clId="{C506F668-7C54-42D1-BDEF-16BA419B2B63}" dt="2025-11-12T20:05:59.179" v="1632" actId="20577"/>
          <ac:spMkLst>
            <pc:docMk/>
            <pc:sldMk cId="4145872651" sldId="358"/>
            <ac:spMk id="2" creationId="{80188386-8AFA-34CB-EFC1-66FECE8A0351}"/>
          </ac:spMkLst>
        </pc:spChg>
        <pc:spChg chg="del">
          <ac:chgData name="Hayley Winslow" userId="0ea62a1c-c369-463e-ac4a-78e9bdf188ca" providerId="ADAL" clId="{C506F668-7C54-42D1-BDEF-16BA419B2B63}" dt="2025-11-12T20:05:56.341" v="1624" actId="478"/>
          <ac:spMkLst>
            <pc:docMk/>
            <pc:sldMk cId="4145872651" sldId="358"/>
            <ac:spMk id="3" creationId="{DBF1B441-109C-7D33-B23D-9C66626DFCF5}"/>
          </ac:spMkLst>
        </pc:spChg>
        <pc:picChg chg="add mod">
          <ac:chgData name="Hayley Winslow" userId="0ea62a1c-c369-463e-ac4a-78e9bdf188ca" providerId="ADAL" clId="{C506F668-7C54-42D1-BDEF-16BA419B2B63}" dt="2025-11-12T20:05:53.896" v="1623"/>
          <ac:picMkLst>
            <pc:docMk/>
            <pc:sldMk cId="4145872651" sldId="358"/>
            <ac:picMk id="5" creationId="{C991FA34-CB50-A10D-5406-D513813273C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147834-3ABB-4FE0-94E3-D52DA2563060}" type="doc">
      <dgm:prSet loTypeId="urn:microsoft.com/office/officeart/2005/8/layout/hProcess9" loCatId="process" qsTypeId="urn:microsoft.com/office/officeart/2005/8/quickstyle/simple1" qsCatId="simple" csTypeId="urn:microsoft.com/office/officeart/2005/8/colors/accent2_1" csCatId="accent2" phldr="1"/>
      <dgm:spPr/>
      <dgm:t>
        <a:bodyPr/>
        <a:lstStyle/>
        <a:p>
          <a:endParaRPr lang="en-US"/>
        </a:p>
      </dgm:t>
    </dgm:pt>
    <dgm:pt modelId="{A1CDA23A-AE2F-47AC-899F-6E6C543D9549}">
      <dgm:prSet custT="1"/>
      <dgm:spPr/>
      <dgm:t>
        <a:bodyPr/>
        <a:lstStyle/>
        <a:p>
          <a:r>
            <a:rPr lang="en-US" sz="1200"/>
            <a:t>Site Visit &amp; Visioning</a:t>
          </a:r>
        </a:p>
      </dgm:t>
    </dgm:pt>
    <dgm:pt modelId="{10DDC809-5167-4EA2-A899-34524D146045}" type="parTrans" cxnId="{1F530F56-C17D-4695-8CE8-002CB3C73BAC}">
      <dgm:prSet/>
      <dgm:spPr/>
      <dgm:t>
        <a:bodyPr/>
        <a:lstStyle/>
        <a:p>
          <a:endParaRPr lang="en-US"/>
        </a:p>
      </dgm:t>
    </dgm:pt>
    <dgm:pt modelId="{50D01B2A-31FF-40DB-BB5E-F0CFF16AED41}" type="sibTrans" cxnId="{1F530F56-C17D-4695-8CE8-002CB3C73BAC}">
      <dgm:prSet/>
      <dgm:spPr/>
      <dgm:t>
        <a:bodyPr/>
        <a:lstStyle/>
        <a:p>
          <a:endParaRPr lang="en-US"/>
        </a:p>
      </dgm:t>
    </dgm:pt>
    <dgm:pt modelId="{5A87D7C5-FBD7-427D-863D-FB6313E580DE}">
      <dgm:prSet custT="1"/>
      <dgm:spPr/>
      <dgm:t>
        <a:bodyPr/>
        <a:lstStyle/>
        <a:p>
          <a:r>
            <a:rPr lang="en-US" sz="1200"/>
            <a:t>Site Evaluation (Core Objectives &amp; Vulnerabilities)</a:t>
          </a:r>
        </a:p>
      </dgm:t>
    </dgm:pt>
    <dgm:pt modelId="{638162B0-2253-4379-9154-BFD59D52C33B}" type="parTrans" cxnId="{24E9D4A2-D304-4144-8008-49683BEDC6B9}">
      <dgm:prSet/>
      <dgm:spPr/>
      <dgm:t>
        <a:bodyPr/>
        <a:lstStyle/>
        <a:p>
          <a:endParaRPr lang="en-US"/>
        </a:p>
      </dgm:t>
    </dgm:pt>
    <dgm:pt modelId="{9F69D172-3E06-4BBE-8E5E-8B2E50FAE61B}" type="sibTrans" cxnId="{24E9D4A2-D304-4144-8008-49683BEDC6B9}">
      <dgm:prSet/>
      <dgm:spPr/>
      <dgm:t>
        <a:bodyPr/>
        <a:lstStyle/>
        <a:p>
          <a:endParaRPr lang="en-US"/>
        </a:p>
      </dgm:t>
    </dgm:pt>
    <dgm:pt modelId="{6830B720-BD62-4E0E-8491-137854B3D131}">
      <dgm:prSet custT="1"/>
      <dgm:spPr/>
      <dgm:t>
        <a:bodyPr/>
        <a:lstStyle/>
        <a:p>
          <a:r>
            <a:rPr lang="en-US" sz="1200"/>
            <a:t>Site Test Fit</a:t>
          </a:r>
        </a:p>
      </dgm:t>
    </dgm:pt>
    <dgm:pt modelId="{87AFFD74-3E95-423E-B82B-11303C741436}" type="parTrans" cxnId="{8063AD7A-E6A8-4E6B-94A5-A5EA19D22974}">
      <dgm:prSet/>
      <dgm:spPr/>
      <dgm:t>
        <a:bodyPr/>
        <a:lstStyle/>
        <a:p>
          <a:endParaRPr lang="en-US"/>
        </a:p>
      </dgm:t>
    </dgm:pt>
    <dgm:pt modelId="{EEB3D264-75C0-472F-9377-E40A7BA8CFAA}" type="sibTrans" cxnId="{8063AD7A-E6A8-4E6B-94A5-A5EA19D22974}">
      <dgm:prSet/>
      <dgm:spPr/>
      <dgm:t>
        <a:bodyPr/>
        <a:lstStyle/>
        <a:p>
          <a:endParaRPr lang="en-US"/>
        </a:p>
      </dgm:t>
    </dgm:pt>
    <dgm:pt modelId="{516FFA1C-DFB1-4E0F-B7A7-74EF65027D87}">
      <dgm:prSet custT="1"/>
      <dgm:spPr/>
      <dgm:t>
        <a:bodyPr/>
        <a:lstStyle/>
        <a:p>
          <a:r>
            <a:rPr lang="en-US" sz="1200"/>
            <a:t>Initial Programs &amp; Pricing for Testing</a:t>
          </a:r>
        </a:p>
      </dgm:t>
    </dgm:pt>
    <dgm:pt modelId="{91B2B13E-4FCF-42B3-B5AB-1F4A5BA84C4E}" type="parTrans" cxnId="{9D8BAA9C-D2DE-41CC-9643-3BD8D4D506D2}">
      <dgm:prSet/>
      <dgm:spPr/>
      <dgm:t>
        <a:bodyPr/>
        <a:lstStyle/>
        <a:p>
          <a:endParaRPr lang="en-US"/>
        </a:p>
      </dgm:t>
    </dgm:pt>
    <dgm:pt modelId="{2A71C010-3D18-4F76-B53C-756159764EF2}" type="sibTrans" cxnId="{9D8BAA9C-D2DE-41CC-9643-3BD8D4D506D2}">
      <dgm:prSet/>
      <dgm:spPr/>
      <dgm:t>
        <a:bodyPr/>
        <a:lstStyle/>
        <a:p>
          <a:endParaRPr lang="en-US"/>
        </a:p>
      </dgm:t>
    </dgm:pt>
    <dgm:pt modelId="{674EBDDD-B996-4D67-AECA-39656D0D05CB}">
      <dgm:prSet custT="1"/>
      <dgm:spPr/>
      <dgm:t>
        <a:bodyPr/>
        <a:lstStyle/>
        <a:p>
          <a:r>
            <a:rPr lang="en-US" sz="1200"/>
            <a:t>Financial Feasibility</a:t>
          </a:r>
        </a:p>
      </dgm:t>
    </dgm:pt>
    <dgm:pt modelId="{208BCA4E-D26D-41C2-86E5-A06B0F483588}" type="parTrans" cxnId="{A43C7B5F-603A-4D60-9B91-D20609D5045A}">
      <dgm:prSet/>
      <dgm:spPr/>
      <dgm:t>
        <a:bodyPr/>
        <a:lstStyle/>
        <a:p>
          <a:endParaRPr lang="en-US"/>
        </a:p>
      </dgm:t>
    </dgm:pt>
    <dgm:pt modelId="{ABD783AF-24E9-48CA-8FC3-9EF8E457A8B0}" type="sibTrans" cxnId="{A43C7B5F-603A-4D60-9B91-D20609D5045A}">
      <dgm:prSet/>
      <dgm:spPr/>
      <dgm:t>
        <a:bodyPr/>
        <a:lstStyle/>
        <a:p>
          <a:endParaRPr lang="en-US"/>
        </a:p>
      </dgm:t>
    </dgm:pt>
    <dgm:pt modelId="{D0522216-F54A-4178-AF8C-3FFEDE6854B4}">
      <dgm:prSet custT="1"/>
      <dgm:spPr/>
      <dgm:t>
        <a:bodyPr/>
        <a:lstStyle/>
        <a:p>
          <a:r>
            <a:rPr lang="en-US" sz="1200"/>
            <a:t>Capital Strategy</a:t>
          </a:r>
        </a:p>
      </dgm:t>
    </dgm:pt>
    <dgm:pt modelId="{B24563D2-8CCF-4B38-A481-061FE02D6CD5}" type="parTrans" cxnId="{A26C5612-8B64-469F-A277-517E69688CA5}">
      <dgm:prSet/>
      <dgm:spPr/>
      <dgm:t>
        <a:bodyPr/>
        <a:lstStyle/>
        <a:p>
          <a:endParaRPr lang="en-US"/>
        </a:p>
      </dgm:t>
    </dgm:pt>
    <dgm:pt modelId="{0C9C4C7A-FA47-4B2C-9911-FDD3D4FABF62}" type="sibTrans" cxnId="{A26C5612-8B64-469F-A277-517E69688CA5}">
      <dgm:prSet/>
      <dgm:spPr/>
      <dgm:t>
        <a:bodyPr/>
        <a:lstStyle/>
        <a:p>
          <a:endParaRPr lang="en-US"/>
        </a:p>
      </dgm:t>
    </dgm:pt>
    <dgm:pt modelId="{46B1D831-8AB4-4F20-92CD-0A19C3994302}">
      <dgm:prSet custT="1"/>
      <dgm:spPr/>
      <dgm:t>
        <a:bodyPr/>
        <a:lstStyle/>
        <a:p>
          <a:r>
            <a:rPr lang="en-US" sz="1200"/>
            <a:t>Execution Roadmap</a:t>
          </a:r>
        </a:p>
      </dgm:t>
    </dgm:pt>
    <dgm:pt modelId="{AFC808CA-B448-4826-8139-37D41FC71B89}" type="parTrans" cxnId="{3D99B290-A3A9-4EEB-915F-72006216A30C}">
      <dgm:prSet/>
      <dgm:spPr/>
      <dgm:t>
        <a:bodyPr/>
        <a:lstStyle/>
        <a:p>
          <a:endParaRPr lang="en-US"/>
        </a:p>
      </dgm:t>
    </dgm:pt>
    <dgm:pt modelId="{54A5CAF2-CAEF-4E9C-9775-2DC649A20365}" type="sibTrans" cxnId="{3D99B290-A3A9-4EEB-915F-72006216A30C}">
      <dgm:prSet/>
      <dgm:spPr/>
      <dgm:t>
        <a:bodyPr/>
        <a:lstStyle/>
        <a:p>
          <a:endParaRPr lang="en-US"/>
        </a:p>
      </dgm:t>
    </dgm:pt>
    <dgm:pt modelId="{0AA52177-0541-4D41-8CBD-CC944BB5B8B5}">
      <dgm:prSet custT="1"/>
      <dgm:spPr/>
      <dgm:t>
        <a:bodyPr/>
        <a:lstStyle/>
        <a:p>
          <a:r>
            <a:rPr lang="en-US" sz="1200"/>
            <a:t>Initial Market Findings</a:t>
          </a:r>
        </a:p>
      </dgm:t>
    </dgm:pt>
    <dgm:pt modelId="{04515916-44D8-4982-814C-AEDB81B03C6C}" type="parTrans" cxnId="{24E993CF-0BCD-4F70-B89D-9753CFFA8322}">
      <dgm:prSet/>
      <dgm:spPr/>
      <dgm:t>
        <a:bodyPr/>
        <a:lstStyle/>
        <a:p>
          <a:endParaRPr lang="en-US"/>
        </a:p>
      </dgm:t>
    </dgm:pt>
    <dgm:pt modelId="{D40A7D8F-A258-4ACB-A53C-7AB0FFC2AF7E}" type="sibTrans" cxnId="{24E993CF-0BCD-4F70-B89D-9753CFFA8322}">
      <dgm:prSet/>
      <dgm:spPr/>
      <dgm:t>
        <a:bodyPr/>
        <a:lstStyle/>
        <a:p>
          <a:endParaRPr lang="en-US"/>
        </a:p>
      </dgm:t>
    </dgm:pt>
    <dgm:pt modelId="{97DC80BA-361B-453E-90CF-96F3CDDE965B}" type="pres">
      <dgm:prSet presAssocID="{57147834-3ABB-4FE0-94E3-D52DA2563060}" presName="CompostProcess" presStyleCnt="0">
        <dgm:presLayoutVars>
          <dgm:dir/>
          <dgm:resizeHandles val="exact"/>
        </dgm:presLayoutVars>
      </dgm:prSet>
      <dgm:spPr/>
    </dgm:pt>
    <dgm:pt modelId="{4EFDD958-0C34-4500-BE74-E88B08163DC1}" type="pres">
      <dgm:prSet presAssocID="{57147834-3ABB-4FE0-94E3-D52DA2563060}" presName="arrow" presStyleLbl="bgShp" presStyleIdx="0" presStyleCnt="1" custScaleX="117647"/>
      <dgm:spPr/>
    </dgm:pt>
    <dgm:pt modelId="{D907094D-ACA6-49FA-88AE-8D67B9EB4DBC}" type="pres">
      <dgm:prSet presAssocID="{57147834-3ABB-4FE0-94E3-D52DA2563060}" presName="linearProcess" presStyleCnt="0"/>
      <dgm:spPr/>
    </dgm:pt>
    <dgm:pt modelId="{C2E295DA-31F8-4817-B999-C297A55DD33A}" type="pres">
      <dgm:prSet presAssocID="{A1CDA23A-AE2F-47AC-899F-6E6C543D9549}" presName="textNode" presStyleLbl="node1" presStyleIdx="0" presStyleCnt="8" custScaleX="108456">
        <dgm:presLayoutVars>
          <dgm:bulletEnabled val="1"/>
        </dgm:presLayoutVars>
      </dgm:prSet>
      <dgm:spPr/>
    </dgm:pt>
    <dgm:pt modelId="{B92E3411-2A11-4898-A940-9686CA518E6E}" type="pres">
      <dgm:prSet presAssocID="{50D01B2A-31FF-40DB-BB5E-F0CFF16AED41}" presName="sibTrans" presStyleCnt="0"/>
      <dgm:spPr/>
    </dgm:pt>
    <dgm:pt modelId="{D4642515-157B-4034-9362-AA5495782D1B}" type="pres">
      <dgm:prSet presAssocID="{0AA52177-0541-4D41-8CBD-CC944BB5B8B5}" presName="textNode" presStyleLbl="node1" presStyleIdx="1" presStyleCnt="8">
        <dgm:presLayoutVars>
          <dgm:bulletEnabled val="1"/>
        </dgm:presLayoutVars>
      </dgm:prSet>
      <dgm:spPr/>
    </dgm:pt>
    <dgm:pt modelId="{ADA4F158-156D-43BD-A81D-97A2C8B1B0E0}" type="pres">
      <dgm:prSet presAssocID="{D40A7D8F-A258-4ACB-A53C-7AB0FFC2AF7E}" presName="sibTrans" presStyleCnt="0"/>
      <dgm:spPr/>
    </dgm:pt>
    <dgm:pt modelId="{51F050BF-DF4E-457B-A993-DB7CC958EB2E}" type="pres">
      <dgm:prSet presAssocID="{5A87D7C5-FBD7-427D-863D-FB6313E580DE}" presName="textNode" presStyleLbl="node1" presStyleIdx="2" presStyleCnt="8" custScaleX="141735">
        <dgm:presLayoutVars>
          <dgm:bulletEnabled val="1"/>
        </dgm:presLayoutVars>
      </dgm:prSet>
      <dgm:spPr/>
    </dgm:pt>
    <dgm:pt modelId="{562FA4B6-527C-43C5-A4D1-F377F1749530}" type="pres">
      <dgm:prSet presAssocID="{9F69D172-3E06-4BBE-8E5E-8B2E50FAE61B}" presName="sibTrans" presStyleCnt="0"/>
      <dgm:spPr/>
    </dgm:pt>
    <dgm:pt modelId="{F014CB3E-38B2-459A-B399-E75940581B31}" type="pres">
      <dgm:prSet presAssocID="{6830B720-BD62-4E0E-8491-137854B3D131}" presName="textNode" presStyleLbl="node1" presStyleIdx="3" presStyleCnt="8" custScaleX="108456">
        <dgm:presLayoutVars>
          <dgm:bulletEnabled val="1"/>
        </dgm:presLayoutVars>
      </dgm:prSet>
      <dgm:spPr/>
    </dgm:pt>
    <dgm:pt modelId="{B88FCF3F-6591-4EF3-942A-88EC6FF49FC8}" type="pres">
      <dgm:prSet presAssocID="{EEB3D264-75C0-472F-9377-E40A7BA8CFAA}" presName="sibTrans" presStyleCnt="0"/>
      <dgm:spPr/>
    </dgm:pt>
    <dgm:pt modelId="{B17820A8-AB23-4A79-B659-81AABD27CC1D}" type="pres">
      <dgm:prSet presAssocID="{516FFA1C-DFB1-4E0F-B7A7-74EF65027D87}" presName="textNode" presStyleLbl="node1" presStyleIdx="4" presStyleCnt="8" custScaleX="108456">
        <dgm:presLayoutVars>
          <dgm:bulletEnabled val="1"/>
        </dgm:presLayoutVars>
      </dgm:prSet>
      <dgm:spPr/>
    </dgm:pt>
    <dgm:pt modelId="{FD6A1BD8-D51F-40E0-B16E-092D2C40C26A}" type="pres">
      <dgm:prSet presAssocID="{2A71C010-3D18-4F76-B53C-756159764EF2}" presName="sibTrans" presStyleCnt="0"/>
      <dgm:spPr/>
    </dgm:pt>
    <dgm:pt modelId="{51DB1C1B-60B0-4CCB-9215-9A37B1BD72BA}" type="pres">
      <dgm:prSet presAssocID="{674EBDDD-B996-4D67-AECA-39656D0D05CB}" presName="textNode" presStyleLbl="node1" presStyleIdx="5" presStyleCnt="8" custScaleX="108456">
        <dgm:presLayoutVars>
          <dgm:bulletEnabled val="1"/>
        </dgm:presLayoutVars>
      </dgm:prSet>
      <dgm:spPr/>
    </dgm:pt>
    <dgm:pt modelId="{87C35AC8-C3C0-48DD-A54A-35EF32F01532}" type="pres">
      <dgm:prSet presAssocID="{ABD783AF-24E9-48CA-8FC3-9EF8E457A8B0}" presName="sibTrans" presStyleCnt="0"/>
      <dgm:spPr/>
    </dgm:pt>
    <dgm:pt modelId="{A4E796FC-D397-4CB4-B9FB-323204B895AD}" type="pres">
      <dgm:prSet presAssocID="{D0522216-F54A-4178-AF8C-3FFEDE6854B4}" presName="textNode" presStyleLbl="node1" presStyleIdx="6" presStyleCnt="8" custScaleX="108456">
        <dgm:presLayoutVars>
          <dgm:bulletEnabled val="1"/>
        </dgm:presLayoutVars>
      </dgm:prSet>
      <dgm:spPr/>
    </dgm:pt>
    <dgm:pt modelId="{3066249F-5ECD-4BD5-A9DC-E61CC7BAA051}" type="pres">
      <dgm:prSet presAssocID="{0C9C4C7A-FA47-4B2C-9911-FDD3D4FABF62}" presName="sibTrans" presStyleCnt="0"/>
      <dgm:spPr/>
    </dgm:pt>
    <dgm:pt modelId="{F30B720F-A4E0-4188-9B2B-926F0F7B0782}" type="pres">
      <dgm:prSet presAssocID="{46B1D831-8AB4-4F20-92CD-0A19C3994302}" presName="textNode" presStyleLbl="node1" presStyleIdx="7" presStyleCnt="8" custScaleX="108456">
        <dgm:presLayoutVars>
          <dgm:bulletEnabled val="1"/>
        </dgm:presLayoutVars>
      </dgm:prSet>
      <dgm:spPr/>
    </dgm:pt>
  </dgm:ptLst>
  <dgm:cxnLst>
    <dgm:cxn modelId="{0883900C-3E1A-4067-99D2-F98E2C7E48BD}" type="presOf" srcId="{674EBDDD-B996-4D67-AECA-39656D0D05CB}" destId="{51DB1C1B-60B0-4CCB-9215-9A37B1BD72BA}" srcOrd="0" destOrd="0" presId="urn:microsoft.com/office/officeart/2005/8/layout/hProcess9"/>
    <dgm:cxn modelId="{A26C5612-8B64-469F-A277-517E69688CA5}" srcId="{57147834-3ABB-4FE0-94E3-D52DA2563060}" destId="{D0522216-F54A-4178-AF8C-3FFEDE6854B4}" srcOrd="6" destOrd="0" parTransId="{B24563D2-8CCF-4B38-A481-061FE02D6CD5}" sibTransId="{0C9C4C7A-FA47-4B2C-9911-FDD3D4FABF62}"/>
    <dgm:cxn modelId="{A43C7B5F-603A-4D60-9B91-D20609D5045A}" srcId="{57147834-3ABB-4FE0-94E3-D52DA2563060}" destId="{674EBDDD-B996-4D67-AECA-39656D0D05CB}" srcOrd="5" destOrd="0" parTransId="{208BCA4E-D26D-41C2-86E5-A06B0F483588}" sibTransId="{ABD783AF-24E9-48CA-8FC3-9EF8E457A8B0}"/>
    <dgm:cxn modelId="{D2CBD263-478B-477D-9B2A-08E15A561D0A}" type="presOf" srcId="{0AA52177-0541-4D41-8CBD-CC944BB5B8B5}" destId="{D4642515-157B-4034-9362-AA5495782D1B}" srcOrd="0" destOrd="0" presId="urn:microsoft.com/office/officeart/2005/8/layout/hProcess9"/>
    <dgm:cxn modelId="{1BC7D364-B1BA-4BD9-A734-5F71C0DC7278}" type="presOf" srcId="{6830B720-BD62-4E0E-8491-137854B3D131}" destId="{F014CB3E-38B2-459A-B399-E75940581B31}" srcOrd="0" destOrd="0" presId="urn:microsoft.com/office/officeart/2005/8/layout/hProcess9"/>
    <dgm:cxn modelId="{5895894F-99F5-4704-AFB4-3C48FA919F0D}" type="presOf" srcId="{57147834-3ABB-4FE0-94E3-D52DA2563060}" destId="{97DC80BA-361B-453E-90CF-96F3CDDE965B}" srcOrd="0" destOrd="0" presId="urn:microsoft.com/office/officeart/2005/8/layout/hProcess9"/>
    <dgm:cxn modelId="{75F02F72-3806-4872-9715-F7EE3C97C98D}" type="presOf" srcId="{516FFA1C-DFB1-4E0F-B7A7-74EF65027D87}" destId="{B17820A8-AB23-4A79-B659-81AABD27CC1D}" srcOrd="0" destOrd="0" presId="urn:microsoft.com/office/officeart/2005/8/layout/hProcess9"/>
    <dgm:cxn modelId="{1F530F56-C17D-4695-8CE8-002CB3C73BAC}" srcId="{57147834-3ABB-4FE0-94E3-D52DA2563060}" destId="{A1CDA23A-AE2F-47AC-899F-6E6C543D9549}" srcOrd="0" destOrd="0" parTransId="{10DDC809-5167-4EA2-A899-34524D146045}" sibTransId="{50D01B2A-31FF-40DB-BB5E-F0CFF16AED41}"/>
    <dgm:cxn modelId="{8063AD7A-E6A8-4E6B-94A5-A5EA19D22974}" srcId="{57147834-3ABB-4FE0-94E3-D52DA2563060}" destId="{6830B720-BD62-4E0E-8491-137854B3D131}" srcOrd="3" destOrd="0" parTransId="{87AFFD74-3E95-423E-B82B-11303C741436}" sibTransId="{EEB3D264-75C0-472F-9377-E40A7BA8CFAA}"/>
    <dgm:cxn modelId="{3D99B290-A3A9-4EEB-915F-72006216A30C}" srcId="{57147834-3ABB-4FE0-94E3-D52DA2563060}" destId="{46B1D831-8AB4-4F20-92CD-0A19C3994302}" srcOrd="7" destOrd="0" parTransId="{AFC808CA-B448-4826-8139-37D41FC71B89}" sibTransId="{54A5CAF2-CAEF-4E9C-9775-2DC649A20365}"/>
    <dgm:cxn modelId="{F8F92E93-62B6-4578-B63E-94B6156D25F6}" type="presOf" srcId="{5A87D7C5-FBD7-427D-863D-FB6313E580DE}" destId="{51F050BF-DF4E-457B-A993-DB7CC958EB2E}" srcOrd="0" destOrd="0" presId="urn:microsoft.com/office/officeart/2005/8/layout/hProcess9"/>
    <dgm:cxn modelId="{67372B96-0C18-441F-A5BD-85F3B70450EC}" type="presOf" srcId="{46B1D831-8AB4-4F20-92CD-0A19C3994302}" destId="{F30B720F-A4E0-4188-9B2B-926F0F7B0782}" srcOrd="0" destOrd="0" presId="urn:microsoft.com/office/officeart/2005/8/layout/hProcess9"/>
    <dgm:cxn modelId="{9D8BAA9C-D2DE-41CC-9643-3BD8D4D506D2}" srcId="{57147834-3ABB-4FE0-94E3-D52DA2563060}" destId="{516FFA1C-DFB1-4E0F-B7A7-74EF65027D87}" srcOrd="4" destOrd="0" parTransId="{91B2B13E-4FCF-42B3-B5AB-1F4A5BA84C4E}" sibTransId="{2A71C010-3D18-4F76-B53C-756159764EF2}"/>
    <dgm:cxn modelId="{24E9D4A2-D304-4144-8008-49683BEDC6B9}" srcId="{57147834-3ABB-4FE0-94E3-D52DA2563060}" destId="{5A87D7C5-FBD7-427D-863D-FB6313E580DE}" srcOrd="2" destOrd="0" parTransId="{638162B0-2253-4379-9154-BFD59D52C33B}" sibTransId="{9F69D172-3E06-4BBE-8E5E-8B2E50FAE61B}"/>
    <dgm:cxn modelId="{21CEFFBD-9714-4643-9401-B6F73926492B}" type="presOf" srcId="{A1CDA23A-AE2F-47AC-899F-6E6C543D9549}" destId="{C2E295DA-31F8-4817-B999-C297A55DD33A}" srcOrd="0" destOrd="0" presId="urn:microsoft.com/office/officeart/2005/8/layout/hProcess9"/>
    <dgm:cxn modelId="{24E993CF-0BCD-4F70-B89D-9753CFFA8322}" srcId="{57147834-3ABB-4FE0-94E3-D52DA2563060}" destId="{0AA52177-0541-4D41-8CBD-CC944BB5B8B5}" srcOrd="1" destOrd="0" parTransId="{04515916-44D8-4982-814C-AEDB81B03C6C}" sibTransId="{D40A7D8F-A258-4ACB-A53C-7AB0FFC2AF7E}"/>
    <dgm:cxn modelId="{C57F02D9-C8F4-4725-814F-985F7932A182}" type="presOf" srcId="{D0522216-F54A-4178-AF8C-3FFEDE6854B4}" destId="{A4E796FC-D397-4CB4-B9FB-323204B895AD}" srcOrd="0" destOrd="0" presId="urn:microsoft.com/office/officeart/2005/8/layout/hProcess9"/>
    <dgm:cxn modelId="{EF9B3AF9-5A38-4C86-B8E5-57DE8DF41F00}" type="presParOf" srcId="{97DC80BA-361B-453E-90CF-96F3CDDE965B}" destId="{4EFDD958-0C34-4500-BE74-E88B08163DC1}" srcOrd="0" destOrd="0" presId="urn:microsoft.com/office/officeart/2005/8/layout/hProcess9"/>
    <dgm:cxn modelId="{A057CF71-F5EE-49DA-A58C-AF241BABE250}" type="presParOf" srcId="{97DC80BA-361B-453E-90CF-96F3CDDE965B}" destId="{D907094D-ACA6-49FA-88AE-8D67B9EB4DBC}" srcOrd="1" destOrd="0" presId="urn:microsoft.com/office/officeart/2005/8/layout/hProcess9"/>
    <dgm:cxn modelId="{0B7FEF74-6664-480F-901C-54F57B019F29}" type="presParOf" srcId="{D907094D-ACA6-49FA-88AE-8D67B9EB4DBC}" destId="{C2E295DA-31F8-4817-B999-C297A55DD33A}" srcOrd="0" destOrd="0" presId="urn:microsoft.com/office/officeart/2005/8/layout/hProcess9"/>
    <dgm:cxn modelId="{B12B82E6-1581-424A-8E59-7F78EB783FBB}" type="presParOf" srcId="{D907094D-ACA6-49FA-88AE-8D67B9EB4DBC}" destId="{B92E3411-2A11-4898-A940-9686CA518E6E}" srcOrd="1" destOrd="0" presId="urn:microsoft.com/office/officeart/2005/8/layout/hProcess9"/>
    <dgm:cxn modelId="{9E170219-42AA-404A-8F83-D6BDC3D13007}" type="presParOf" srcId="{D907094D-ACA6-49FA-88AE-8D67B9EB4DBC}" destId="{D4642515-157B-4034-9362-AA5495782D1B}" srcOrd="2" destOrd="0" presId="urn:microsoft.com/office/officeart/2005/8/layout/hProcess9"/>
    <dgm:cxn modelId="{F58B2BFA-846D-43B7-B1C6-C3AD4928CA69}" type="presParOf" srcId="{D907094D-ACA6-49FA-88AE-8D67B9EB4DBC}" destId="{ADA4F158-156D-43BD-A81D-97A2C8B1B0E0}" srcOrd="3" destOrd="0" presId="urn:microsoft.com/office/officeart/2005/8/layout/hProcess9"/>
    <dgm:cxn modelId="{E137A9C0-55E6-4635-8711-EE71400D42A5}" type="presParOf" srcId="{D907094D-ACA6-49FA-88AE-8D67B9EB4DBC}" destId="{51F050BF-DF4E-457B-A993-DB7CC958EB2E}" srcOrd="4" destOrd="0" presId="urn:microsoft.com/office/officeart/2005/8/layout/hProcess9"/>
    <dgm:cxn modelId="{51F8DF92-34EF-4060-8553-E1858261338F}" type="presParOf" srcId="{D907094D-ACA6-49FA-88AE-8D67B9EB4DBC}" destId="{562FA4B6-527C-43C5-A4D1-F377F1749530}" srcOrd="5" destOrd="0" presId="urn:microsoft.com/office/officeart/2005/8/layout/hProcess9"/>
    <dgm:cxn modelId="{57960BFC-5EBF-4194-814A-E9296ED946C3}" type="presParOf" srcId="{D907094D-ACA6-49FA-88AE-8D67B9EB4DBC}" destId="{F014CB3E-38B2-459A-B399-E75940581B31}" srcOrd="6" destOrd="0" presId="urn:microsoft.com/office/officeart/2005/8/layout/hProcess9"/>
    <dgm:cxn modelId="{76227F98-7817-44FE-92EE-DE125EB72AF6}" type="presParOf" srcId="{D907094D-ACA6-49FA-88AE-8D67B9EB4DBC}" destId="{B88FCF3F-6591-4EF3-942A-88EC6FF49FC8}" srcOrd="7" destOrd="0" presId="urn:microsoft.com/office/officeart/2005/8/layout/hProcess9"/>
    <dgm:cxn modelId="{7B5D6FDA-ABEA-4D6B-9FAE-30D10B5981F0}" type="presParOf" srcId="{D907094D-ACA6-49FA-88AE-8D67B9EB4DBC}" destId="{B17820A8-AB23-4A79-B659-81AABD27CC1D}" srcOrd="8" destOrd="0" presId="urn:microsoft.com/office/officeart/2005/8/layout/hProcess9"/>
    <dgm:cxn modelId="{28FE23C1-258D-4AD4-A3D6-8BEC5672A6DB}" type="presParOf" srcId="{D907094D-ACA6-49FA-88AE-8D67B9EB4DBC}" destId="{FD6A1BD8-D51F-40E0-B16E-092D2C40C26A}" srcOrd="9" destOrd="0" presId="urn:microsoft.com/office/officeart/2005/8/layout/hProcess9"/>
    <dgm:cxn modelId="{6FC8EC71-A332-4D32-B74E-BAD77F7451C9}" type="presParOf" srcId="{D907094D-ACA6-49FA-88AE-8D67B9EB4DBC}" destId="{51DB1C1B-60B0-4CCB-9215-9A37B1BD72BA}" srcOrd="10" destOrd="0" presId="urn:microsoft.com/office/officeart/2005/8/layout/hProcess9"/>
    <dgm:cxn modelId="{86699D3F-2294-4B4E-8978-57B66A3008A9}" type="presParOf" srcId="{D907094D-ACA6-49FA-88AE-8D67B9EB4DBC}" destId="{87C35AC8-C3C0-48DD-A54A-35EF32F01532}" srcOrd="11" destOrd="0" presId="urn:microsoft.com/office/officeart/2005/8/layout/hProcess9"/>
    <dgm:cxn modelId="{8EF0C7D7-67E7-4D16-8FC4-9426CF7A15B4}" type="presParOf" srcId="{D907094D-ACA6-49FA-88AE-8D67B9EB4DBC}" destId="{A4E796FC-D397-4CB4-B9FB-323204B895AD}" srcOrd="12" destOrd="0" presId="urn:microsoft.com/office/officeart/2005/8/layout/hProcess9"/>
    <dgm:cxn modelId="{D0E46276-38C3-490C-B639-C472BA80A3D7}" type="presParOf" srcId="{D907094D-ACA6-49FA-88AE-8D67B9EB4DBC}" destId="{3066249F-5ECD-4BD5-A9DC-E61CC7BAA051}" srcOrd="13" destOrd="0" presId="urn:microsoft.com/office/officeart/2005/8/layout/hProcess9"/>
    <dgm:cxn modelId="{D93D7F3D-BD90-4AA7-9141-3E4B633A702B}" type="presParOf" srcId="{D907094D-ACA6-49FA-88AE-8D67B9EB4DBC}" destId="{F30B720F-A4E0-4188-9B2B-926F0F7B0782}"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7147834-3ABB-4FE0-94E3-D52DA2563060}" type="doc">
      <dgm:prSet loTypeId="urn:microsoft.com/office/officeart/2005/8/layout/hProcess9" loCatId="process" qsTypeId="urn:microsoft.com/office/officeart/2005/8/quickstyle/simple1" qsCatId="simple" csTypeId="urn:microsoft.com/office/officeart/2005/8/colors/accent2_1" csCatId="accent2" phldr="1"/>
      <dgm:spPr/>
      <dgm:t>
        <a:bodyPr/>
        <a:lstStyle/>
        <a:p>
          <a:endParaRPr lang="en-US"/>
        </a:p>
      </dgm:t>
    </dgm:pt>
    <dgm:pt modelId="{A1CDA23A-AE2F-47AC-899F-6E6C543D9549}">
      <dgm:prSet custT="1"/>
      <dgm:spPr/>
      <dgm:t>
        <a:bodyPr/>
        <a:lstStyle/>
        <a:p>
          <a:r>
            <a:rPr lang="en-US" sz="1600"/>
            <a:t>Site Visit &amp; Visioning</a:t>
          </a:r>
        </a:p>
      </dgm:t>
    </dgm:pt>
    <dgm:pt modelId="{10DDC809-5167-4EA2-A899-34524D146045}" type="parTrans" cxnId="{1F530F56-C17D-4695-8CE8-002CB3C73BAC}">
      <dgm:prSet/>
      <dgm:spPr/>
      <dgm:t>
        <a:bodyPr/>
        <a:lstStyle/>
        <a:p>
          <a:endParaRPr lang="en-US"/>
        </a:p>
      </dgm:t>
    </dgm:pt>
    <dgm:pt modelId="{50D01B2A-31FF-40DB-BB5E-F0CFF16AED41}" type="sibTrans" cxnId="{1F530F56-C17D-4695-8CE8-002CB3C73BAC}">
      <dgm:prSet/>
      <dgm:spPr/>
      <dgm:t>
        <a:bodyPr/>
        <a:lstStyle/>
        <a:p>
          <a:endParaRPr lang="en-US"/>
        </a:p>
      </dgm:t>
    </dgm:pt>
    <dgm:pt modelId="{5A87D7C5-FBD7-427D-863D-FB6313E580DE}">
      <dgm:prSet custT="1"/>
      <dgm:spPr/>
      <dgm:t>
        <a:bodyPr/>
        <a:lstStyle/>
        <a:p>
          <a:r>
            <a:rPr lang="en-US" sz="1600"/>
            <a:t>Site Evaluation (Core Objectives &amp; Vulnerabilities)</a:t>
          </a:r>
        </a:p>
      </dgm:t>
    </dgm:pt>
    <dgm:pt modelId="{638162B0-2253-4379-9154-BFD59D52C33B}" type="parTrans" cxnId="{24E9D4A2-D304-4144-8008-49683BEDC6B9}">
      <dgm:prSet/>
      <dgm:spPr/>
      <dgm:t>
        <a:bodyPr/>
        <a:lstStyle/>
        <a:p>
          <a:endParaRPr lang="en-US"/>
        </a:p>
      </dgm:t>
    </dgm:pt>
    <dgm:pt modelId="{9F69D172-3E06-4BBE-8E5E-8B2E50FAE61B}" type="sibTrans" cxnId="{24E9D4A2-D304-4144-8008-49683BEDC6B9}">
      <dgm:prSet/>
      <dgm:spPr/>
      <dgm:t>
        <a:bodyPr/>
        <a:lstStyle/>
        <a:p>
          <a:endParaRPr lang="en-US"/>
        </a:p>
      </dgm:t>
    </dgm:pt>
    <dgm:pt modelId="{6830B720-BD62-4E0E-8491-137854B3D131}">
      <dgm:prSet custT="1"/>
      <dgm:spPr/>
      <dgm:t>
        <a:bodyPr/>
        <a:lstStyle/>
        <a:p>
          <a:r>
            <a:rPr lang="en-US" sz="1600"/>
            <a:t>Site Test Fit</a:t>
          </a:r>
        </a:p>
      </dgm:t>
    </dgm:pt>
    <dgm:pt modelId="{87AFFD74-3E95-423E-B82B-11303C741436}" type="parTrans" cxnId="{8063AD7A-E6A8-4E6B-94A5-A5EA19D22974}">
      <dgm:prSet/>
      <dgm:spPr/>
      <dgm:t>
        <a:bodyPr/>
        <a:lstStyle/>
        <a:p>
          <a:endParaRPr lang="en-US"/>
        </a:p>
      </dgm:t>
    </dgm:pt>
    <dgm:pt modelId="{EEB3D264-75C0-472F-9377-E40A7BA8CFAA}" type="sibTrans" cxnId="{8063AD7A-E6A8-4E6B-94A5-A5EA19D22974}">
      <dgm:prSet/>
      <dgm:spPr/>
      <dgm:t>
        <a:bodyPr/>
        <a:lstStyle/>
        <a:p>
          <a:endParaRPr lang="en-US"/>
        </a:p>
      </dgm:t>
    </dgm:pt>
    <dgm:pt modelId="{516FFA1C-DFB1-4E0F-B7A7-74EF65027D87}">
      <dgm:prSet custT="1"/>
      <dgm:spPr/>
      <dgm:t>
        <a:bodyPr/>
        <a:lstStyle/>
        <a:p>
          <a:r>
            <a:rPr lang="en-US" sz="1600"/>
            <a:t>Initial Programs &amp; Pricing for Testing</a:t>
          </a:r>
        </a:p>
      </dgm:t>
    </dgm:pt>
    <dgm:pt modelId="{91B2B13E-4FCF-42B3-B5AB-1F4A5BA84C4E}" type="parTrans" cxnId="{9D8BAA9C-D2DE-41CC-9643-3BD8D4D506D2}">
      <dgm:prSet/>
      <dgm:spPr/>
      <dgm:t>
        <a:bodyPr/>
        <a:lstStyle/>
        <a:p>
          <a:endParaRPr lang="en-US"/>
        </a:p>
      </dgm:t>
    </dgm:pt>
    <dgm:pt modelId="{2A71C010-3D18-4F76-B53C-756159764EF2}" type="sibTrans" cxnId="{9D8BAA9C-D2DE-41CC-9643-3BD8D4D506D2}">
      <dgm:prSet/>
      <dgm:spPr/>
      <dgm:t>
        <a:bodyPr/>
        <a:lstStyle/>
        <a:p>
          <a:endParaRPr lang="en-US"/>
        </a:p>
      </dgm:t>
    </dgm:pt>
    <dgm:pt modelId="{674EBDDD-B996-4D67-AECA-39656D0D05CB}">
      <dgm:prSet custT="1"/>
      <dgm:spPr/>
      <dgm:t>
        <a:bodyPr/>
        <a:lstStyle/>
        <a:p>
          <a:r>
            <a:rPr lang="en-US" sz="1600"/>
            <a:t>Financial Feasibility</a:t>
          </a:r>
        </a:p>
      </dgm:t>
    </dgm:pt>
    <dgm:pt modelId="{208BCA4E-D26D-41C2-86E5-A06B0F483588}" type="parTrans" cxnId="{A43C7B5F-603A-4D60-9B91-D20609D5045A}">
      <dgm:prSet/>
      <dgm:spPr/>
      <dgm:t>
        <a:bodyPr/>
        <a:lstStyle/>
        <a:p>
          <a:endParaRPr lang="en-US"/>
        </a:p>
      </dgm:t>
    </dgm:pt>
    <dgm:pt modelId="{ABD783AF-24E9-48CA-8FC3-9EF8E457A8B0}" type="sibTrans" cxnId="{A43C7B5F-603A-4D60-9B91-D20609D5045A}">
      <dgm:prSet/>
      <dgm:spPr/>
      <dgm:t>
        <a:bodyPr/>
        <a:lstStyle/>
        <a:p>
          <a:endParaRPr lang="en-US"/>
        </a:p>
      </dgm:t>
    </dgm:pt>
    <dgm:pt modelId="{D0522216-F54A-4178-AF8C-3FFEDE6854B4}">
      <dgm:prSet custT="1"/>
      <dgm:spPr/>
      <dgm:t>
        <a:bodyPr/>
        <a:lstStyle/>
        <a:p>
          <a:r>
            <a:rPr lang="en-US" sz="1600"/>
            <a:t>Capital Strategy</a:t>
          </a:r>
        </a:p>
      </dgm:t>
    </dgm:pt>
    <dgm:pt modelId="{B24563D2-8CCF-4B38-A481-061FE02D6CD5}" type="parTrans" cxnId="{A26C5612-8B64-469F-A277-517E69688CA5}">
      <dgm:prSet/>
      <dgm:spPr/>
      <dgm:t>
        <a:bodyPr/>
        <a:lstStyle/>
        <a:p>
          <a:endParaRPr lang="en-US"/>
        </a:p>
      </dgm:t>
    </dgm:pt>
    <dgm:pt modelId="{0C9C4C7A-FA47-4B2C-9911-FDD3D4FABF62}" type="sibTrans" cxnId="{A26C5612-8B64-469F-A277-517E69688CA5}">
      <dgm:prSet/>
      <dgm:spPr/>
      <dgm:t>
        <a:bodyPr/>
        <a:lstStyle/>
        <a:p>
          <a:endParaRPr lang="en-US"/>
        </a:p>
      </dgm:t>
    </dgm:pt>
    <dgm:pt modelId="{46B1D831-8AB4-4F20-92CD-0A19C3994302}">
      <dgm:prSet custT="1"/>
      <dgm:spPr/>
      <dgm:t>
        <a:bodyPr/>
        <a:lstStyle/>
        <a:p>
          <a:r>
            <a:rPr lang="en-US" sz="1600"/>
            <a:t>Execution Roadmap</a:t>
          </a:r>
        </a:p>
      </dgm:t>
    </dgm:pt>
    <dgm:pt modelId="{AFC808CA-B448-4826-8139-37D41FC71B89}" type="parTrans" cxnId="{3D99B290-A3A9-4EEB-915F-72006216A30C}">
      <dgm:prSet/>
      <dgm:spPr/>
      <dgm:t>
        <a:bodyPr/>
        <a:lstStyle/>
        <a:p>
          <a:endParaRPr lang="en-US"/>
        </a:p>
      </dgm:t>
    </dgm:pt>
    <dgm:pt modelId="{54A5CAF2-CAEF-4E9C-9775-2DC649A20365}" type="sibTrans" cxnId="{3D99B290-A3A9-4EEB-915F-72006216A30C}">
      <dgm:prSet/>
      <dgm:spPr/>
      <dgm:t>
        <a:bodyPr/>
        <a:lstStyle/>
        <a:p>
          <a:endParaRPr lang="en-US"/>
        </a:p>
      </dgm:t>
    </dgm:pt>
    <dgm:pt modelId="{0AA52177-0541-4D41-8CBD-CC944BB5B8B5}">
      <dgm:prSet custT="1"/>
      <dgm:spPr/>
      <dgm:t>
        <a:bodyPr/>
        <a:lstStyle/>
        <a:p>
          <a:r>
            <a:rPr lang="en-US" sz="1600"/>
            <a:t>Initial Market Findings</a:t>
          </a:r>
        </a:p>
      </dgm:t>
    </dgm:pt>
    <dgm:pt modelId="{04515916-44D8-4982-814C-AEDB81B03C6C}" type="parTrans" cxnId="{24E993CF-0BCD-4F70-B89D-9753CFFA8322}">
      <dgm:prSet/>
      <dgm:spPr/>
      <dgm:t>
        <a:bodyPr/>
        <a:lstStyle/>
        <a:p>
          <a:endParaRPr lang="en-US"/>
        </a:p>
      </dgm:t>
    </dgm:pt>
    <dgm:pt modelId="{D40A7D8F-A258-4ACB-A53C-7AB0FFC2AF7E}" type="sibTrans" cxnId="{24E993CF-0BCD-4F70-B89D-9753CFFA8322}">
      <dgm:prSet/>
      <dgm:spPr/>
      <dgm:t>
        <a:bodyPr/>
        <a:lstStyle/>
        <a:p>
          <a:endParaRPr lang="en-US"/>
        </a:p>
      </dgm:t>
    </dgm:pt>
    <dgm:pt modelId="{97DC80BA-361B-453E-90CF-96F3CDDE965B}" type="pres">
      <dgm:prSet presAssocID="{57147834-3ABB-4FE0-94E3-D52DA2563060}" presName="CompostProcess" presStyleCnt="0">
        <dgm:presLayoutVars>
          <dgm:dir/>
          <dgm:resizeHandles val="exact"/>
        </dgm:presLayoutVars>
      </dgm:prSet>
      <dgm:spPr/>
    </dgm:pt>
    <dgm:pt modelId="{4EFDD958-0C34-4500-BE74-E88B08163DC1}" type="pres">
      <dgm:prSet presAssocID="{57147834-3ABB-4FE0-94E3-D52DA2563060}" presName="arrow" presStyleLbl="bgShp" presStyleIdx="0" presStyleCnt="1" custScaleX="117647"/>
      <dgm:spPr/>
    </dgm:pt>
    <dgm:pt modelId="{D907094D-ACA6-49FA-88AE-8D67B9EB4DBC}" type="pres">
      <dgm:prSet presAssocID="{57147834-3ABB-4FE0-94E3-D52DA2563060}" presName="linearProcess" presStyleCnt="0"/>
      <dgm:spPr/>
    </dgm:pt>
    <dgm:pt modelId="{C2E295DA-31F8-4817-B999-C297A55DD33A}" type="pres">
      <dgm:prSet presAssocID="{A1CDA23A-AE2F-47AC-899F-6E6C543D9549}" presName="textNode" presStyleLbl="node1" presStyleIdx="0" presStyleCnt="8" custScaleX="108456">
        <dgm:presLayoutVars>
          <dgm:bulletEnabled val="1"/>
        </dgm:presLayoutVars>
      </dgm:prSet>
      <dgm:spPr/>
    </dgm:pt>
    <dgm:pt modelId="{B92E3411-2A11-4898-A940-9686CA518E6E}" type="pres">
      <dgm:prSet presAssocID="{50D01B2A-31FF-40DB-BB5E-F0CFF16AED41}" presName="sibTrans" presStyleCnt="0"/>
      <dgm:spPr/>
    </dgm:pt>
    <dgm:pt modelId="{D4642515-157B-4034-9362-AA5495782D1B}" type="pres">
      <dgm:prSet presAssocID="{0AA52177-0541-4D41-8CBD-CC944BB5B8B5}" presName="textNode" presStyleLbl="node1" presStyleIdx="1" presStyleCnt="8">
        <dgm:presLayoutVars>
          <dgm:bulletEnabled val="1"/>
        </dgm:presLayoutVars>
      </dgm:prSet>
      <dgm:spPr/>
    </dgm:pt>
    <dgm:pt modelId="{ADA4F158-156D-43BD-A81D-97A2C8B1B0E0}" type="pres">
      <dgm:prSet presAssocID="{D40A7D8F-A258-4ACB-A53C-7AB0FFC2AF7E}" presName="sibTrans" presStyleCnt="0"/>
      <dgm:spPr/>
    </dgm:pt>
    <dgm:pt modelId="{51F050BF-DF4E-457B-A993-DB7CC958EB2E}" type="pres">
      <dgm:prSet presAssocID="{5A87D7C5-FBD7-427D-863D-FB6313E580DE}" presName="textNode" presStyleLbl="node1" presStyleIdx="2" presStyleCnt="8" custScaleX="141735">
        <dgm:presLayoutVars>
          <dgm:bulletEnabled val="1"/>
        </dgm:presLayoutVars>
      </dgm:prSet>
      <dgm:spPr/>
    </dgm:pt>
    <dgm:pt modelId="{562FA4B6-527C-43C5-A4D1-F377F1749530}" type="pres">
      <dgm:prSet presAssocID="{9F69D172-3E06-4BBE-8E5E-8B2E50FAE61B}" presName="sibTrans" presStyleCnt="0"/>
      <dgm:spPr/>
    </dgm:pt>
    <dgm:pt modelId="{F014CB3E-38B2-459A-B399-E75940581B31}" type="pres">
      <dgm:prSet presAssocID="{6830B720-BD62-4E0E-8491-137854B3D131}" presName="textNode" presStyleLbl="node1" presStyleIdx="3" presStyleCnt="8" custScaleX="108456">
        <dgm:presLayoutVars>
          <dgm:bulletEnabled val="1"/>
        </dgm:presLayoutVars>
      </dgm:prSet>
      <dgm:spPr/>
    </dgm:pt>
    <dgm:pt modelId="{B88FCF3F-6591-4EF3-942A-88EC6FF49FC8}" type="pres">
      <dgm:prSet presAssocID="{EEB3D264-75C0-472F-9377-E40A7BA8CFAA}" presName="sibTrans" presStyleCnt="0"/>
      <dgm:spPr/>
    </dgm:pt>
    <dgm:pt modelId="{B17820A8-AB23-4A79-B659-81AABD27CC1D}" type="pres">
      <dgm:prSet presAssocID="{516FFA1C-DFB1-4E0F-B7A7-74EF65027D87}" presName="textNode" presStyleLbl="node1" presStyleIdx="4" presStyleCnt="8" custScaleX="108456">
        <dgm:presLayoutVars>
          <dgm:bulletEnabled val="1"/>
        </dgm:presLayoutVars>
      </dgm:prSet>
      <dgm:spPr/>
    </dgm:pt>
    <dgm:pt modelId="{FD6A1BD8-D51F-40E0-B16E-092D2C40C26A}" type="pres">
      <dgm:prSet presAssocID="{2A71C010-3D18-4F76-B53C-756159764EF2}" presName="sibTrans" presStyleCnt="0"/>
      <dgm:spPr/>
    </dgm:pt>
    <dgm:pt modelId="{51DB1C1B-60B0-4CCB-9215-9A37B1BD72BA}" type="pres">
      <dgm:prSet presAssocID="{674EBDDD-B996-4D67-AECA-39656D0D05CB}" presName="textNode" presStyleLbl="node1" presStyleIdx="5" presStyleCnt="8" custScaleX="108456">
        <dgm:presLayoutVars>
          <dgm:bulletEnabled val="1"/>
        </dgm:presLayoutVars>
      </dgm:prSet>
      <dgm:spPr/>
    </dgm:pt>
    <dgm:pt modelId="{87C35AC8-C3C0-48DD-A54A-35EF32F01532}" type="pres">
      <dgm:prSet presAssocID="{ABD783AF-24E9-48CA-8FC3-9EF8E457A8B0}" presName="sibTrans" presStyleCnt="0"/>
      <dgm:spPr/>
    </dgm:pt>
    <dgm:pt modelId="{A4E796FC-D397-4CB4-B9FB-323204B895AD}" type="pres">
      <dgm:prSet presAssocID="{D0522216-F54A-4178-AF8C-3FFEDE6854B4}" presName="textNode" presStyleLbl="node1" presStyleIdx="6" presStyleCnt="8" custScaleX="108456">
        <dgm:presLayoutVars>
          <dgm:bulletEnabled val="1"/>
        </dgm:presLayoutVars>
      </dgm:prSet>
      <dgm:spPr/>
    </dgm:pt>
    <dgm:pt modelId="{3066249F-5ECD-4BD5-A9DC-E61CC7BAA051}" type="pres">
      <dgm:prSet presAssocID="{0C9C4C7A-FA47-4B2C-9911-FDD3D4FABF62}" presName="sibTrans" presStyleCnt="0"/>
      <dgm:spPr/>
    </dgm:pt>
    <dgm:pt modelId="{F30B720F-A4E0-4188-9B2B-926F0F7B0782}" type="pres">
      <dgm:prSet presAssocID="{46B1D831-8AB4-4F20-92CD-0A19C3994302}" presName="textNode" presStyleLbl="node1" presStyleIdx="7" presStyleCnt="8" custScaleX="108456">
        <dgm:presLayoutVars>
          <dgm:bulletEnabled val="1"/>
        </dgm:presLayoutVars>
      </dgm:prSet>
      <dgm:spPr/>
    </dgm:pt>
  </dgm:ptLst>
  <dgm:cxnLst>
    <dgm:cxn modelId="{0883900C-3E1A-4067-99D2-F98E2C7E48BD}" type="presOf" srcId="{674EBDDD-B996-4D67-AECA-39656D0D05CB}" destId="{51DB1C1B-60B0-4CCB-9215-9A37B1BD72BA}" srcOrd="0" destOrd="0" presId="urn:microsoft.com/office/officeart/2005/8/layout/hProcess9"/>
    <dgm:cxn modelId="{A26C5612-8B64-469F-A277-517E69688CA5}" srcId="{57147834-3ABB-4FE0-94E3-D52DA2563060}" destId="{D0522216-F54A-4178-AF8C-3FFEDE6854B4}" srcOrd="6" destOrd="0" parTransId="{B24563D2-8CCF-4B38-A481-061FE02D6CD5}" sibTransId="{0C9C4C7A-FA47-4B2C-9911-FDD3D4FABF62}"/>
    <dgm:cxn modelId="{A43C7B5F-603A-4D60-9B91-D20609D5045A}" srcId="{57147834-3ABB-4FE0-94E3-D52DA2563060}" destId="{674EBDDD-B996-4D67-AECA-39656D0D05CB}" srcOrd="5" destOrd="0" parTransId="{208BCA4E-D26D-41C2-86E5-A06B0F483588}" sibTransId="{ABD783AF-24E9-48CA-8FC3-9EF8E457A8B0}"/>
    <dgm:cxn modelId="{D2CBD263-478B-477D-9B2A-08E15A561D0A}" type="presOf" srcId="{0AA52177-0541-4D41-8CBD-CC944BB5B8B5}" destId="{D4642515-157B-4034-9362-AA5495782D1B}" srcOrd="0" destOrd="0" presId="urn:microsoft.com/office/officeart/2005/8/layout/hProcess9"/>
    <dgm:cxn modelId="{1BC7D364-B1BA-4BD9-A734-5F71C0DC7278}" type="presOf" srcId="{6830B720-BD62-4E0E-8491-137854B3D131}" destId="{F014CB3E-38B2-459A-B399-E75940581B31}" srcOrd="0" destOrd="0" presId="urn:microsoft.com/office/officeart/2005/8/layout/hProcess9"/>
    <dgm:cxn modelId="{5895894F-99F5-4704-AFB4-3C48FA919F0D}" type="presOf" srcId="{57147834-3ABB-4FE0-94E3-D52DA2563060}" destId="{97DC80BA-361B-453E-90CF-96F3CDDE965B}" srcOrd="0" destOrd="0" presId="urn:microsoft.com/office/officeart/2005/8/layout/hProcess9"/>
    <dgm:cxn modelId="{75F02F72-3806-4872-9715-F7EE3C97C98D}" type="presOf" srcId="{516FFA1C-DFB1-4E0F-B7A7-74EF65027D87}" destId="{B17820A8-AB23-4A79-B659-81AABD27CC1D}" srcOrd="0" destOrd="0" presId="urn:microsoft.com/office/officeart/2005/8/layout/hProcess9"/>
    <dgm:cxn modelId="{1F530F56-C17D-4695-8CE8-002CB3C73BAC}" srcId="{57147834-3ABB-4FE0-94E3-D52DA2563060}" destId="{A1CDA23A-AE2F-47AC-899F-6E6C543D9549}" srcOrd="0" destOrd="0" parTransId="{10DDC809-5167-4EA2-A899-34524D146045}" sibTransId="{50D01B2A-31FF-40DB-BB5E-F0CFF16AED41}"/>
    <dgm:cxn modelId="{8063AD7A-E6A8-4E6B-94A5-A5EA19D22974}" srcId="{57147834-3ABB-4FE0-94E3-D52DA2563060}" destId="{6830B720-BD62-4E0E-8491-137854B3D131}" srcOrd="3" destOrd="0" parTransId="{87AFFD74-3E95-423E-B82B-11303C741436}" sibTransId="{EEB3D264-75C0-472F-9377-E40A7BA8CFAA}"/>
    <dgm:cxn modelId="{3D99B290-A3A9-4EEB-915F-72006216A30C}" srcId="{57147834-3ABB-4FE0-94E3-D52DA2563060}" destId="{46B1D831-8AB4-4F20-92CD-0A19C3994302}" srcOrd="7" destOrd="0" parTransId="{AFC808CA-B448-4826-8139-37D41FC71B89}" sibTransId="{54A5CAF2-CAEF-4E9C-9775-2DC649A20365}"/>
    <dgm:cxn modelId="{F8F92E93-62B6-4578-B63E-94B6156D25F6}" type="presOf" srcId="{5A87D7C5-FBD7-427D-863D-FB6313E580DE}" destId="{51F050BF-DF4E-457B-A993-DB7CC958EB2E}" srcOrd="0" destOrd="0" presId="urn:microsoft.com/office/officeart/2005/8/layout/hProcess9"/>
    <dgm:cxn modelId="{67372B96-0C18-441F-A5BD-85F3B70450EC}" type="presOf" srcId="{46B1D831-8AB4-4F20-92CD-0A19C3994302}" destId="{F30B720F-A4E0-4188-9B2B-926F0F7B0782}" srcOrd="0" destOrd="0" presId="urn:microsoft.com/office/officeart/2005/8/layout/hProcess9"/>
    <dgm:cxn modelId="{9D8BAA9C-D2DE-41CC-9643-3BD8D4D506D2}" srcId="{57147834-3ABB-4FE0-94E3-D52DA2563060}" destId="{516FFA1C-DFB1-4E0F-B7A7-74EF65027D87}" srcOrd="4" destOrd="0" parTransId="{91B2B13E-4FCF-42B3-B5AB-1F4A5BA84C4E}" sibTransId="{2A71C010-3D18-4F76-B53C-756159764EF2}"/>
    <dgm:cxn modelId="{24E9D4A2-D304-4144-8008-49683BEDC6B9}" srcId="{57147834-3ABB-4FE0-94E3-D52DA2563060}" destId="{5A87D7C5-FBD7-427D-863D-FB6313E580DE}" srcOrd="2" destOrd="0" parTransId="{638162B0-2253-4379-9154-BFD59D52C33B}" sibTransId="{9F69D172-3E06-4BBE-8E5E-8B2E50FAE61B}"/>
    <dgm:cxn modelId="{21CEFFBD-9714-4643-9401-B6F73926492B}" type="presOf" srcId="{A1CDA23A-AE2F-47AC-899F-6E6C543D9549}" destId="{C2E295DA-31F8-4817-B999-C297A55DD33A}" srcOrd="0" destOrd="0" presId="urn:microsoft.com/office/officeart/2005/8/layout/hProcess9"/>
    <dgm:cxn modelId="{24E993CF-0BCD-4F70-B89D-9753CFFA8322}" srcId="{57147834-3ABB-4FE0-94E3-D52DA2563060}" destId="{0AA52177-0541-4D41-8CBD-CC944BB5B8B5}" srcOrd="1" destOrd="0" parTransId="{04515916-44D8-4982-814C-AEDB81B03C6C}" sibTransId="{D40A7D8F-A258-4ACB-A53C-7AB0FFC2AF7E}"/>
    <dgm:cxn modelId="{C57F02D9-C8F4-4725-814F-985F7932A182}" type="presOf" srcId="{D0522216-F54A-4178-AF8C-3FFEDE6854B4}" destId="{A4E796FC-D397-4CB4-B9FB-323204B895AD}" srcOrd="0" destOrd="0" presId="urn:microsoft.com/office/officeart/2005/8/layout/hProcess9"/>
    <dgm:cxn modelId="{EF9B3AF9-5A38-4C86-B8E5-57DE8DF41F00}" type="presParOf" srcId="{97DC80BA-361B-453E-90CF-96F3CDDE965B}" destId="{4EFDD958-0C34-4500-BE74-E88B08163DC1}" srcOrd="0" destOrd="0" presId="urn:microsoft.com/office/officeart/2005/8/layout/hProcess9"/>
    <dgm:cxn modelId="{A057CF71-F5EE-49DA-A58C-AF241BABE250}" type="presParOf" srcId="{97DC80BA-361B-453E-90CF-96F3CDDE965B}" destId="{D907094D-ACA6-49FA-88AE-8D67B9EB4DBC}" srcOrd="1" destOrd="0" presId="urn:microsoft.com/office/officeart/2005/8/layout/hProcess9"/>
    <dgm:cxn modelId="{0B7FEF74-6664-480F-901C-54F57B019F29}" type="presParOf" srcId="{D907094D-ACA6-49FA-88AE-8D67B9EB4DBC}" destId="{C2E295DA-31F8-4817-B999-C297A55DD33A}" srcOrd="0" destOrd="0" presId="urn:microsoft.com/office/officeart/2005/8/layout/hProcess9"/>
    <dgm:cxn modelId="{B12B82E6-1581-424A-8E59-7F78EB783FBB}" type="presParOf" srcId="{D907094D-ACA6-49FA-88AE-8D67B9EB4DBC}" destId="{B92E3411-2A11-4898-A940-9686CA518E6E}" srcOrd="1" destOrd="0" presId="urn:microsoft.com/office/officeart/2005/8/layout/hProcess9"/>
    <dgm:cxn modelId="{9E170219-42AA-404A-8F83-D6BDC3D13007}" type="presParOf" srcId="{D907094D-ACA6-49FA-88AE-8D67B9EB4DBC}" destId="{D4642515-157B-4034-9362-AA5495782D1B}" srcOrd="2" destOrd="0" presId="urn:microsoft.com/office/officeart/2005/8/layout/hProcess9"/>
    <dgm:cxn modelId="{F58B2BFA-846D-43B7-B1C6-C3AD4928CA69}" type="presParOf" srcId="{D907094D-ACA6-49FA-88AE-8D67B9EB4DBC}" destId="{ADA4F158-156D-43BD-A81D-97A2C8B1B0E0}" srcOrd="3" destOrd="0" presId="urn:microsoft.com/office/officeart/2005/8/layout/hProcess9"/>
    <dgm:cxn modelId="{E137A9C0-55E6-4635-8711-EE71400D42A5}" type="presParOf" srcId="{D907094D-ACA6-49FA-88AE-8D67B9EB4DBC}" destId="{51F050BF-DF4E-457B-A993-DB7CC958EB2E}" srcOrd="4" destOrd="0" presId="urn:microsoft.com/office/officeart/2005/8/layout/hProcess9"/>
    <dgm:cxn modelId="{51F8DF92-34EF-4060-8553-E1858261338F}" type="presParOf" srcId="{D907094D-ACA6-49FA-88AE-8D67B9EB4DBC}" destId="{562FA4B6-527C-43C5-A4D1-F377F1749530}" srcOrd="5" destOrd="0" presId="urn:microsoft.com/office/officeart/2005/8/layout/hProcess9"/>
    <dgm:cxn modelId="{57960BFC-5EBF-4194-814A-E9296ED946C3}" type="presParOf" srcId="{D907094D-ACA6-49FA-88AE-8D67B9EB4DBC}" destId="{F014CB3E-38B2-459A-B399-E75940581B31}" srcOrd="6" destOrd="0" presId="urn:microsoft.com/office/officeart/2005/8/layout/hProcess9"/>
    <dgm:cxn modelId="{76227F98-7817-44FE-92EE-DE125EB72AF6}" type="presParOf" srcId="{D907094D-ACA6-49FA-88AE-8D67B9EB4DBC}" destId="{B88FCF3F-6591-4EF3-942A-88EC6FF49FC8}" srcOrd="7" destOrd="0" presId="urn:microsoft.com/office/officeart/2005/8/layout/hProcess9"/>
    <dgm:cxn modelId="{7B5D6FDA-ABEA-4D6B-9FAE-30D10B5981F0}" type="presParOf" srcId="{D907094D-ACA6-49FA-88AE-8D67B9EB4DBC}" destId="{B17820A8-AB23-4A79-B659-81AABD27CC1D}" srcOrd="8" destOrd="0" presId="urn:microsoft.com/office/officeart/2005/8/layout/hProcess9"/>
    <dgm:cxn modelId="{28FE23C1-258D-4AD4-A3D6-8BEC5672A6DB}" type="presParOf" srcId="{D907094D-ACA6-49FA-88AE-8D67B9EB4DBC}" destId="{FD6A1BD8-D51F-40E0-B16E-092D2C40C26A}" srcOrd="9" destOrd="0" presId="urn:microsoft.com/office/officeart/2005/8/layout/hProcess9"/>
    <dgm:cxn modelId="{6FC8EC71-A332-4D32-B74E-BAD77F7451C9}" type="presParOf" srcId="{D907094D-ACA6-49FA-88AE-8D67B9EB4DBC}" destId="{51DB1C1B-60B0-4CCB-9215-9A37B1BD72BA}" srcOrd="10" destOrd="0" presId="urn:microsoft.com/office/officeart/2005/8/layout/hProcess9"/>
    <dgm:cxn modelId="{86699D3F-2294-4B4E-8978-57B66A3008A9}" type="presParOf" srcId="{D907094D-ACA6-49FA-88AE-8D67B9EB4DBC}" destId="{87C35AC8-C3C0-48DD-A54A-35EF32F01532}" srcOrd="11" destOrd="0" presId="urn:microsoft.com/office/officeart/2005/8/layout/hProcess9"/>
    <dgm:cxn modelId="{8EF0C7D7-67E7-4D16-8FC4-9426CF7A15B4}" type="presParOf" srcId="{D907094D-ACA6-49FA-88AE-8D67B9EB4DBC}" destId="{A4E796FC-D397-4CB4-B9FB-323204B895AD}" srcOrd="12" destOrd="0" presId="urn:microsoft.com/office/officeart/2005/8/layout/hProcess9"/>
    <dgm:cxn modelId="{D0E46276-38C3-490C-B639-C472BA80A3D7}" type="presParOf" srcId="{D907094D-ACA6-49FA-88AE-8D67B9EB4DBC}" destId="{3066249F-5ECD-4BD5-A9DC-E61CC7BAA051}" srcOrd="13" destOrd="0" presId="urn:microsoft.com/office/officeart/2005/8/layout/hProcess9"/>
    <dgm:cxn modelId="{D93D7F3D-BD90-4AA7-9141-3E4B633A702B}" type="presParOf" srcId="{D907094D-ACA6-49FA-88AE-8D67B9EB4DBC}" destId="{F30B720F-A4E0-4188-9B2B-926F0F7B0782}"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8AD2CA0-E8C6-4A0E-8C44-DA892B107FF9}"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3AEC95FC-3723-4B5E-9CF9-6BD14D5C9883}">
      <dgm:prSet/>
      <dgm:spPr/>
      <dgm:t>
        <a:bodyPr/>
        <a:lstStyle/>
        <a:p>
          <a:pPr>
            <a:buNone/>
          </a:pPr>
          <a:r>
            <a:rPr lang="en-US"/>
            <a:t>Maintain and advance CWV’s identity and connection to the outdoors</a:t>
          </a:r>
        </a:p>
      </dgm:t>
    </dgm:pt>
    <dgm:pt modelId="{98AB38BE-7CA6-4249-AD7D-6D5983D2E4B3}" type="parTrans" cxnId="{7A188BB7-8BB2-4F79-9948-5661CB1F2F8E}">
      <dgm:prSet/>
      <dgm:spPr/>
      <dgm:t>
        <a:bodyPr/>
        <a:lstStyle/>
        <a:p>
          <a:endParaRPr lang="en-US"/>
        </a:p>
      </dgm:t>
    </dgm:pt>
    <dgm:pt modelId="{CD9CD082-4734-4812-886A-9A8E94E48D4D}" type="sibTrans" cxnId="{7A188BB7-8BB2-4F79-9948-5661CB1F2F8E}">
      <dgm:prSet/>
      <dgm:spPr/>
      <dgm:t>
        <a:bodyPr/>
        <a:lstStyle/>
        <a:p>
          <a:endParaRPr lang="en-US"/>
        </a:p>
      </dgm:t>
    </dgm:pt>
    <dgm:pt modelId="{CAA93049-9081-4E67-A25B-316B7486FEE2}">
      <dgm:prSet/>
      <dgm:spPr/>
      <dgm:t>
        <a:bodyPr/>
        <a:lstStyle/>
        <a:p>
          <a:r>
            <a:rPr lang="en-US"/>
            <a:t>Remodel or rebuild current residences (Llewsac)</a:t>
          </a:r>
        </a:p>
      </dgm:t>
    </dgm:pt>
    <dgm:pt modelId="{E42D1CDE-D68D-46FA-98D0-A8716CA4277D}" type="parTrans" cxnId="{7185DF08-B268-427B-8BFB-A3907C769CA0}">
      <dgm:prSet/>
      <dgm:spPr/>
      <dgm:t>
        <a:bodyPr/>
        <a:lstStyle/>
        <a:p>
          <a:endParaRPr lang="en-US"/>
        </a:p>
      </dgm:t>
    </dgm:pt>
    <dgm:pt modelId="{99A4B095-8B7E-496D-AD99-51B48C9D7E08}" type="sibTrans" cxnId="{7185DF08-B268-427B-8BFB-A3907C769CA0}">
      <dgm:prSet/>
      <dgm:spPr/>
      <dgm:t>
        <a:bodyPr/>
        <a:lstStyle/>
        <a:p>
          <a:endParaRPr lang="en-US"/>
        </a:p>
      </dgm:t>
    </dgm:pt>
    <dgm:pt modelId="{53FCCFF4-32CA-4F28-A8D6-39B4FA8FA190}">
      <dgm:prSet/>
      <dgm:spPr/>
      <dgm:t>
        <a:bodyPr/>
        <a:lstStyle/>
        <a:p>
          <a:r>
            <a:rPr lang="en-US"/>
            <a:t>Reenvision Skilled Nursing building</a:t>
          </a:r>
        </a:p>
      </dgm:t>
    </dgm:pt>
    <dgm:pt modelId="{C555178A-1F95-4EDA-8A0A-A264ECC7F3F8}" type="parTrans" cxnId="{F1263A3D-58D4-40AF-A681-5ED14C4A346C}">
      <dgm:prSet/>
      <dgm:spPr/>
      <dgm:t>
        <a:bodyPr/>
        <a:lstStyle/>
        <a:p>
          <a:endParaRPr lang="en-US"/>
        </a:p>
      </dgm:t>
    </dgm:pt>
    <dgm:pt modelId="{3AF76642-8141-4F45-BC5A-2A84E36E37D3}" type="sibTrans" cxnId="{F1263A3D-58D4-40AF-A681-5ED14C4A346C}">
      <dgm:prSet/>
      <dgm:spPr/>
      <dgm:t>
        <a:bodyPr/>
        <a:lstStyle/>
        <a:p>
          <a:endParaRPr lang="en-US"/>
        </a:p>
      </dgm:t>
    </dgm:pt>
    <dgm:pt modelId="{4A70159A-E803-44CF-A2EC-0B6718671C1B}">
      <dgm:prSet/>
      <dgm:spPr/>
      <dgm:t>
        <a:bodyPr/>
        <a:lstStyle/>
        <a:p>
          <a:r>
            <a:rPr lang="en-US"/>
            <a:t>Reimagine dining, social, or recreational spaces</a:t>
          </a:r>
        </a:p>
      </dgm:t>
    </dgm:pt>
    <dgm:pt modelId="{8313A775-A3F4-406E-A7AA-1D0AE4F84496}" type="parTrans" cxnId="{7F8DF9A6-128A-45CB-89E4-0913BBE734C6}">
      <dgm:prSet/>
      <dgm:spPr/>
      <dgm:t>
        <a:bodyPr/>
        <a:lstStyle/>
        <a:p>
          <a:endParaRPr lang="en-US"/>
        </a:p>
      </dgm:t>
    </dgm:pt>
    <dgm:pt modelId="{1556D1D8-FBBC-4E6F-BA1A-6689117AE2B9}" type="sibTrans" cxnId="{7F8DF9A6-128A-45CB-89E4-0913BBE734C6}">
      <dgm:prSet/>
      <dgm:spPr/>
      <dgm:t>
        <a:bodyPr/>
        <a:lstStyle/>
        <a:p>
          <a:endParaRPr lang="en-US"/>
        </a:p>
      </dgm:t>
    </dgm:pt>
    <dgm:pt modelId="{942CBFDA-D502-4BA7-A912-45D54233EC66}">
      <dgm:prSet/>
      <dgm:spPr/>
      <dgm:t>
        <a:bodyPr/>
        <a:lstStyle/>
        <a:p>
          <a:r>
            <a:rPr lang="en-US"/>
            <a:t>Expand Independent Living offerings</a:t>
          </a:r>
        </a:p>
      </dgm:t>
    </dgm:pt>
    <dgm:pt modelId="{B47296B9-F02A-4568-BB97-D7E86D03E3FB}" type="parTrans" cxnId="{E5A044A9-5A45-4286-A40A-DD78FDC53343}">
      <dgm:prSet/>
      <dgm:spPr/>
      <dgm:t>
        <a:bodyPr/>
        <a:lstStyle/>
        <a:p>
          <a:endParaRPr lang="en-US"/>
        </a:p>
      </dgm:t>
    </dgm:pt>
    <dgm:pt modelId="{87F9E5C0-74FF-45E7-AF82-631CFC64B0AA}" type="sibTrans" cxnId="{E5A044A9-5A45-4286-A40A-DD78FDC53343}">
      <dgm:prSet/>
      <dgm:spPr/>
      <dgm:t>
        <a:bodyPr/>
        <a:lstStyle/>
        <a:p>
          <a:endParaRPr lang="en-US"/>
        </a:p>
      </dgm:t>
    </dgm:pt>
    <dgm:pt modelId="{2F4D0F8D-5E91-43C4-AF7B-9AB56FE48ED3}">
      <dgm:prSet/>
      <dgm:spPr/>
      <dgm:t>
        <a:bodyPr/>
        <a:lstStyle/>
        <a:p>
          <a:r>
            <a:rPr lang="en-US"/>
            <a:t>Enhance indoor and outdoor amenity spaces</a:t>
          </a:r>
        </a:p>
      </dgm:t>
    </dgm:pt>
    <dgm:pt modelId="{C709E83C-FA0A-4226-B120-4FC02ACEA5D5}" type="parTrans" cxnId="{C079050C-1516-422C-921F-D712ADDC6A5A}">
      <dgm:prSet/>
      <dgm:spPr/>
      <dgm:t>
        <a:bodyPr/>
        <a:lstStyle/>
        <a:p>
          <a:endParaRPr lang="en-US"/>
        </a:p>
      </dgm:t>
    </dgm:pt>
    <dgm:pt modelId="{5951EEF4-24C7-4CFD-B312-63A1BC95C66F}" type="sibTrans" cxnId="{C079050C-1516-422C-921F-D712ADDC6A5A}">
      <dgm:prSet/>
      <dgm:spPr/>
      <dgm:t>
        <a:bodyPr/>
        <a:lstStyle/>
        <a:p>
          <a:endParaRPr lang="en-US"/>
        </a:p>
      </dgm:t>
    </dgm:pt>
    <dgm:pt modelId="{AA50BC2F-0486-46D8-9324-178F6F1250CF}" type="pres">
      <dgm:prSet presAssocID="{38AD2CA0-E8C6-4A0E-8C44-DA892B107FF9}" presName="linear" presStyleCnt="0">
        <dgm:presLayoutVars>
          <dgm:animLvl val="lvl"/>
          <dgm:resizeHandles val="exact"/>
        </dgm:presLayoutVars>
      </dgm:prSet>
      <dgm:spPr/>
    </dgm:pt>
    <dgm:pt modelId="{5A1F5A2B-6644-484A-BB50-AC882531618E}" type="pres">
      <dgm:prSet presAssocID="{3AEC95FC-3723-4B5E-9CF9-6BD14D5C9883}" presName="parentText" presStyleLbl="node1" presStyleIdx="0" presStyleCnt="6">
        <dgm:presLayoutVars>
          <dgm:chMax val="0"/>
          <dgm:bulletEnabled val="1"/>
        </dgm:presLayoutVars>
      </dgm:prSet>
      <dgm:spPr/>
    </dgm:pt>
    <dgm:pt modelId="{3F8CABF6-872C-468F-A71D-2A2C75A180D1}" type="pres">
      <dgm:prSet presAssocID="{CD9CD082-4734-4812-886A-9A8E94E48D4D}" presName="spacer" presStyleCnt="0"/>
      <dgm:spPr/>
    </dgm:pt>
    <dgm:pt modelId="{CA4400C7-118C-44E3-AC62-A043499BC95C}" type="pres">
      <dgm:prSet presAssocID="{2F4D0F8D-5E91-43C4-AF7B-9AB56FE48ED3}" presName="parentText" presStyleLbl="node1" presStyleIdx="1" presStyleCnt="6">
        <dgm:presLayoutVars>
          <dgm:chMax val="0"/>
          <dgm:bulletEnabled val="1"/>
        </dgm:presLayoutVars>
      </dgm:prSet>
      <dgm:spPr/>
    </dgm:pt>
    <dgm:pt modelId="{57A0F9F7-6DC1-4B01-90C8-8C62EA5C02E7}" type="pres">
      <dgm:prSet presAssocID="{5951EEF4-24C7-4CFD-B312-63A1BC95C66F}" presName="spacer" presStyleCnt="0"/>
      <dgm:spPr/>
    </dgm:pt>
    <dgm:pt modelId="{82D248A4-90E9-411B-9E0E-C71D7F8E167F}" type="pres">
      <dgm:prSet presAssocID="{942CBFDA-D502-4BA7-A912-45D54233EC66}" presName="parentText" presStyleLbl="node1" presStyleIdx="2" presStyleCnt="6">
        <dgm:presLayoutVars>
          <dgm:chMax val="0"/>
          <dgm:bulletEnabled val="1"/>
        </dgm:presLayoutVars>
      </dgm:prSet>
      <dgm:spPr/>
    </dgm:pt>
    <dgm:pt modelId="{720A1231-E3DD-4EBF-BC63-E67614DC7811}" type="pres">
      <dgm:prSet presAssocID="{87F9E5C0-74FF-45E7-AF82-631CFC64B0AA}" presName="spacer" presStyleCnt="0"/>
      <dgm:spPr/>
    </dgm:pt>
    <dgm:pt modelId="{7D6638FB-8A9E-4FE1-B01E-94089C8AF65E}" type="pres">
      <dgm:prSet presAssocID="{CAA93049-9081-4E67-A25B-316B7486FEE2}" presName="parentText" presStyleLbl="node1" presStyleIdx="3" presStyleCnt="6">
        <dgm:presLayoutVars>
          <dgm:chMax val="0"/>
          <dgm:bulletEnabled val="1"/>
        </dgm:presLayoutVars>
      </dgm:prSet>
      <dgm:spPr/>
    </dgm:pt>
    <dgm:pt modelId="{92AF5C48-4EBD-4D4D-8EB7-BE6EA234C8A5}" type="pres">
      <dgm:prSet presAssocID="{99A4B095-8B7E-496D-AD99-51B48C9D7E08}" presName="spacer" presStyleCnt="0"/>
      <dgm:spPr/>
    </dgm:pt>
    <dgm:pt modelId="{64A35E3B-483B-45B5-9263-4C5E1C832F32}" type="pres">
      <dgm:prSet presAssocID="{53FCCFF4-32CA-4F28-A8D6-39B4FA8FA190}" presName="parentText" presStyleLbl="node1" presStyleIdx="4" presStyleCnt="6">
        <dgm:presLayoutVars>
          <dgm:chMax val="0"/>
          <dgm:bulletEnabled val="1"/>
        </dgm:presLayoutVars>
      </dgm:prSet>
      <dgm:spPr/>
    </dgm:pt>
    <dgm:pt modelId="{F5FEBAB7-18EA-4E4B-8572-7001C8153339}" type="pres">
      <dgm:prSet presAssocID="{3AF76642-8141-4F45-BC5A-2A84E36E37D3}" presName="spacer" presStyleCnt="0"/>
      <dgm:spPr/>
    </dgm:pt>
    <dgm:pt modelId="{18901414-CBB9-4704-B78E-2DFA3C2FB379}" type="pres">
      <dgm:prSet presAssocID="{4A70159A-E803-44CF-A2EC-0B6718671C1B}" presName="parentText" presStyleLbl="node1" presStyleIdx="5" presStyleCnt="6">
        <dgm:presLayoutVars>
          <dgm:chMax val="0"/>
          <dgm:bulletEnabled val="1"/>
        </dgm:presLayoutVars>
      </dgm:prSet>
      <dgm:spPr/>
    </dgm:pt>
  </dgm:ptLst>
  <dgm:cxnLst>
    <dgm:cxn modelId="{7185DF08-B268-427B-8BFB-A3907C769CA0}" srcId="{38AD2CA0-E8C6-4A0E-8C44-DA892B107FF9}" destId="{CAA93049-9081-4E67-A25B-316B7486FEE2}" srcOrd="3" destOrd="0" parTransId="{E42D1CDE-D68D-46FA-98D0-A8716CA4277D}" sibTransId="{99A4B095-8B7E-496D-AD99-51B48C9D7E08}"/>
    <dgm:cxn modelId="{C079050C-1516-422C-921F-D712ADDC6A5A}" srcId="{38AD2CA0-E8C6-4A0E-8C44-DA892B107FF9}" destId="{2F4D0F8D-5E91-43C4-AF7B-9AB56FE48ED3}" srcOrd="1" destOrd="0" parTransId="{C709E83C-FA0A-4226-B120-4FC02ACEA5D5}" sibTransId="{5951EEF4-24C7-4CFD-B312-63A1BC95C66F}"/>
    <dgm:cxn modelId="{ACBE8F0E-FB1C-4387-987B-0F0678479442}" type="presOf" srcId="{4A70159A-E803-44CF-A2EC-0B6718671C1B}" destId="{18901414-CBB9-4704-B78E-2DFA3C2FB379}" srcOrd="0" destOrd="0" presId="urn:microsoft.com/office/officeart/2005/8/layout/vList2"/>
    <dgm:cxn modelId="{2D371E14-E95E-4DBF-BE44-371B9AAEDCD5}" type="presOf" srcId="{CAA93049-9081-4E67-A25B-316B7486FEE2}" destId="{7D6638FB-8A9E-4FE1-B01E-94089C8AF65E}" srcOrd="0" destOrd="0" presId="urn:microsoft.com/office/officeart/2005/8/layout/vList2"/>
    <dgm:cxn modelId="{4F646133-63A8-404F-8626-651753314DF3}" type="presOf" srcId="{2F4D0F8D-5E91-43C4-AF7B-9AB56FE48ED3}" destId="{CA4400C7-118C-44E3-AC62-A043499BC95C}" srcOrd="0" destOrd="0" presId="urn:microsoft.com/office/officeart/2005/8/layout/vList2"/>
    <dgm:cxn modelId="{F1263A3D-58D4-40AF-A681-5ED14C4A346C}" srcId="{38AD2CA0-E8C6-4A0E-8C44-DA892B107FF9}" destId="{53FCCFF4-32CA-4F28-A8D6-39B4FA8FA190}" srcOrd="4" destOrd="0" parTransId="{C555178A-1F95-4EDA-8A0A-A264ECC7F3F8}" sibTransId="{3AF76642-8141-4F45-BC5A-2A84E36E37D3}"/>
    <dgm:cxn modelId="{BD92687A-21DD-4164-BDC3-F30C426F9079}" type="presOf" srcId="{38AD2CA0-E8C6-4A0E-8C44-DA892B107FF9}" destId="{AA50BC2F-0486-46D8-9324-178F6F1250CF}" srcOrd="0" destOrd="0" presId="urn:microsoft.com/office/officeart/2005/8/layout/vList2"/>
    <dgm:cxn modelId="{C4CCA48E-2692-49FB-A690-72958DA34AA5}" type="presOf" srcId="{53FCCFF4-32CA-4F28-A8D6-39B4FA8FA190}" destId="{64A35E3B-483B-45B5-9263-4C5E1C832F32}" srcOrd="0" destOrd="0" presId="urn:microsoft.com/office/officeart/2005/8/layout/vList2"/>
    <dgm:cxn modelId="{7F8DF9A6-128A-45CB-89E4-0913BBE734C6}" srcId="{38AD2CA0-E8C6-4A0E-8C44-DA892B107FF9}" destId="{4A70159A-E803-44CF-A2EC-0B6718671C1B}" srcOrd="5" destOrd="0" parTransId="{8313A775-A3F4-406E-A7AA-1D0AE4F84496}" sibTransId="{1556D1D8-FBBC-4E6F-BA1A-6689117AE2B9}"/>
    <dgm:cxn modelId="{0289EDA7-7486-43A9-BB56-D82EFCAB767B}" type="presOf" srcId="{3AEC95FC-3723-4B5E-9CF9-6BD14D5C9883}" destId="{5A1F5A2B-6644-484A-BB50-AC882531618E}" srcOrd="0" destOrd="0" presId="urn:microsoft.com/office/officeart/2005/8/layout/vList2"/>
    <dgm:cxn modelId="{E5A044A9-5A45-4286-A40A-DD78FDC53343}" srcId="{38AD2CA0-E8C6-4A0E-8C44-DA892B107FF9}" destId="{942CBFDA-D502-4BA7-A912-45D54233EC66}" srcOrd="2" destOrd="0" parTransId="{B47296B9-F02A-4568-BB97-D7E86D03E3FB}" sibTransId="{87F9E5C0-74FF-45E7-AF82-631CFC64B0AA}"/>
    <dgm:cxn modelId="{7A188BB7-8BB2-4F79-9948-5661CB1F2F8E}" srcId="{38AD2CA0-E8C6-4A0E-8C44-DA892B107FF9}" destId="{3AEC95FC-3723-4B5E-9CF9-6BD14D5C9883}" srcOrd="0" destOrd="0" parTransId="{98AB38BE-7CA6-4249-AD7D-6D5983D2E4B3}" sibTransId="{CD9CD082-4734-4812-886A-9A8E94E48D4D}"/>
    <dgm:cxn modelId="{4EFA09FA-A0C3-428C-8EC6-720E31E33741}" type="presOf" srcId="{942CBFDA-D502-4BA7-A912-45D54233EC66}" destId="{82D248A4-90E9-411B-9E0E-C71D7F8E167F}" srcOrd="0" destOrd="0" presId="urn:microsoft.com/office/officeart/2005/8/layout/vList2"/>
    <dgm:cxn modelId="{889A4CA1-417C-41F0-82AF-C34D2385E93E}" type="presParOf" srcId="{AA50BC2F-0486-46D8-9324-178F6F1250CF}" destId="{5A1F5A2B-6644-484A-BB50-AC882531618E}" srcOrd="0" destOrd="0" presId="urn:microsoft.com/office/officeart/2005/8/layout/vList2"/>
    <dgm:cxn modelId="{C3EABB0D-374D-43EE-BAC7-810ADF9747A7}" type="presParOf" srcId="{AA50BC2F-0486-46D8-9324-178F6F1250CF}" destId="{3F8CABF6-872C-468F-A71D-2A2C75A180D1}" srcOrd="1" destOrd="0" presId="urn:microsoft.com/office/officeart/2005/8/layout/vList2"/>
    <dgm:cxn modelId="{C82CF271-3EA9-4F6A-A872-16F4AA12C898}" type="presParOf" srcId="{AA50BC2F-0486-46D8-9324-178F6F1250CF}" destId="{CA4400C7-118C-44E3-AC62-A043499BC95C}" srcOrd="2" destOrd="0" presId="urn:microsoft.com/office/officeart/2005/8/layout/vList2"/>
    <dgm:cxn modelId="{A7EA4292-F400-4F53-9397-DEC977ABF0E1}" type="presParOf" srcId="{AA50BC2F-0486-46D8-9324-178F6F1250CF}" destId="{57A0F9F7-6DC1-4B01-90C8-8C62EA5C02E7}" srcOrd="3" destOrd="0" presId="urn:microsoft.com/office/officeart/2005/8/layout/vList2"/>
    <dgm:cxn modelId="{B6F85DB8-1020-4485-B02D-CF151966748C}" type="presParOf" srcId="{AA50BC2F-0486-46D8-9324-178F6F1250CF}" destId="{82D248A4-90E9-411B-9E0E-C71D7F8E167F}" srcOrd="4" destOrd="0" presId="urn:microsoft.com/office/officeart/2005/8/layout/vList2"/>
    <dgm:cxn modelId="{59730499-B3ED-451E-B38A-CDF84D2629C2}" type="presParOf" srcId="{AA50BC2F-0486-46D8-9324-178F6F1250CF}" destId="{720A1231-E3DD-4EBF-BC63-E67614DC7811}" srcOrd="5" destOrd="0" presId="urn:microsoft.com/office/officeart/2005/8/layout/vList2"/>
    <dgm:cxn modelId="{530A4264-CCA8-42A2-ADCA-754886527FCC}" type="presParOf" srcId="{AA50BC2F-0486-46D8-9324-178F6F1250CF}" destId="{7D6638FB-8A9E-4FE1-B01E-94089C8AF65E}" srcOrd="6" destOrd="0" presId="urn:microsoft.com/office/officeart/2005/8/layout/vList2"/>
    <dgm:cxn modelId="{622CD4A4-F68E-4ED1-AE05-8241DD93DBFB}" type="presParOf" srcId="{AA50BC2F-0486-46D8-9324-178F6F1250CF}" destId="{92AF5C48-4EBD-4D4D-8EB7-BE6EA234C8A5}" srcOrd="7" destOrd="0" presId="urn:microsoft.com/office/officeart/2005/8/layout/vList2"/>
    <dgm:cxn modelId="{FDCE4B1A-1E2F-4ABE-A076-1970C1492C3A}" type="presParOf" srcId="{AA50BC2F-0486-46D8-9324-178F6F1250CF}" destId="{64A35E3B-483B-45B5-9263-4C5E1C832F32}" srcOrd="8" destOrd="0" presId="urn:microsoft.com/office/officeart/2005/8/layout/vList2"/>
    <dgm:cxn modelId="{68CE6F07-F6F2-44ED-938A-389D7556C086}" type="presParOf" srcId="{AA50BC2F-0486-46D8-9324-178F6F1250CF}" destId="{F5FEBAB7-18EA-4E4B-8572-7001C8153339}" srcOrd="9" destOrd="0" presId="urn:microsoft.com/office/officeart/2005/8/layout/vList2"/>
    <dgm:cxn modelId="{7B92B707-5531-4555-BD6D-33EDC380DBE1}" type="presParOf" srcId="{AA50BC2F-0486-46D8-9324-178F6F1250CF}" destId="{18901414-CBB9-4704-B78E-2DFA3C2FB37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DD958-0C34-4500-BE74-E88B08163DC1}">
      <dsp:nvSpPr>
        <dsp:cNvPr id="0" name=""/>
        <dsp:cNvSpPr/>
      </dsp:nvSpPr>
      <dsp:spPr>
        <a:xfrm>
          <a:off x="2" y="0"/>
          <a:ext cx="9099326" cy="184456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E295DA-31F8-4817-B999-C297A55DD33A}">
      <dsp:nvSpPr>
        <dsp:cNvPr id="0" name=""/>
        <dsp:cNvSpPr/>
      </dsp:nvSpPr>
      <dsp:spPr>
        <a:xfrm>
          <a:off x="3262" y="553369"/>
          <a:ext cx="977239" cy="737826"/>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Site Visit &amp; Visioning</a:t>
          </a:r>
        </a:p>
      </dsp:txBody>
      <dsp:txXfrm>
        <a:off x="39280" y="589387"/>
        <a:ext cx="905203" cy="665790"/>
      </dsp:txXfrm>
    </dsp:sp>
    <dsp:sp modelId="{D4642515-157B-4034-9362-AA5495782D1B}">
      <dsp:nvSpPr>
        <dsp:cNvPr id="0" name=""/>
        <dsp:cNvSpPr/>
      </dsp:nvSpPr>
      <dsp:spPr>
        <a:xfrm>
          <a:off x="1130677" y="553369"/>
          <a:ext cx="901047" cy="737826"/>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Initial Market Findings</a:t>
          </a:r>
        </a:p>
      </dsp:txBody>
      <dsp:txXfrm>
        <a:off x="1166695" y="589387"/>
        <a:ext cx="829011" cy="665790"/>
      </dsp:txXfrm>
    </dsp:sp>
    <dsp:sp modelId="{51F050BF-DF4E-457B-A993-DB7CC958EB2E}">
      <dsp:nvSpPr>
        <dsp:cNvPr id="0" name=""/>
        <dsp:cNvSpPr/>
      </dsp:nvSpPr>
      <dsp:spPr>
        <a:xfrm>
          <a:off x="2181898" y="553369"/>
          <a:ext cx="1277099" cy="737826"/>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Site Evaluation (Core Objectives &amp; Vulnerabilities)</a:t>
          </a:r>
        </a:p>
      </dsp:txBody>
      <dsp:txXfrm>
        <a:off x="2217916" y="589387"/>
        <a:ext cx="1205063" cy="665790"/>
      </dsp:txXfrm>
    </dsp:sp>
    <dsp:sp modelId="{F014CB3E-38B2-459A-B399-E75940581B31}">
      <dsp:nvSpPr>
        <dsp:cNvPr id="0" name=""/>
        <dsp:cNvSpPr/>
      </dsp:nvSpPr>
      <dsp:spPr>
        <a:xfrm>
          <a:off x="3609172" y="553369"/>
          <a:ext cx="977239" cy="737826"/>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Site Test Fit</a:t>
          </a:r>
        </a:p>
      </dsp:txBody>
      <dsp:txXfrm>
        <a:off x="3645190" y="589387"/>
        <a:ext cx="905203" cy="665790"/>
      </dsp:txXfrm>
    </dsp:sp>
    <dsp:sp modelId="{B17820A8-AB23-4A79-B659-81AABD27CC1D}">
      <dsp:nvSpPr>
        <dsp:cNvPr id="0" name=""/>
        <dsp:cNvSpPr/>
      </dsp:nvSpPr>
      <dsp:spPr>
        <a:xfrm>
          <a:off x="4736586" y="553369"/>
          <a:ext cx="977239" cy="737826"/>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Initial Programs &amp; Pricing for Testing</a:t>
          </a:r>
        </a:p>
      </dsp:txBody>
      <dsp:txXfrm>
        <a:off x="4772604" y="589387"/>
        <a:ext cx="905203" cy="665790"/>
      </dsp:txXfrm>
    </dsp:sp>
    <dsp:sp modelId="{51DB1C1B-60B0-4CCB-9215-9A37B1BD72BA}">
      <dsp:nvSpPr>
        <dsp:cNvPr id="0" name=""/>
        <dsp:cNvSpPr/>
      </dsp:nvSpPr>
      <dsp:spPr>
        <a:xfrm>
          <a:off x="5864000" y="553369"/>
          <a:ext cx="977239" cy="737826"/>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Financial Feasibility</a:t>
          </a:r>
        </a:p>
      </dsp:txBody>
      <dsp:txXfrm>
        <a:off x="5900018" y="589387"/>
        <a:ext cx="905203" cy="665790"/>
      </dsp:txXfrm>
    </dsp:sp>
    <dsp:sp modelId="{A4E796FC-D397-4CB4-B9FB-323204B895AD}">
      <dsp:nvSpPr>
        <dsp:cNvPr id="0" name=""/>
        <dsp:cNvSpPr/>
      </dsp:nvSpPr>
      <dsp:spPr>
        <a:xfrm>
          <a:off x="6991414" y="553369"/>
          <a:ext cx="977239" cy="737826"/>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Capital Strategy</a:t>
          </a:r>
        </a:p>
      </dsp:txBody>
      <dsp:txXfrm>
        <a:off x="7027432" y="589387"/>
        <a:ext cx="905203" cy="665790"/>
      </dsp:txXfrm>
    </dsp:sp>
    <dsp:sp modelId="{F30B720F-A4E0-4188-9B2B-926F0F7B0782}">
      <dsp:nvSpPr>
        <dsp:cNvPr id="0" name=""/>
        <dsp:cNvSpPr/>
      </dsp:nvSpPr>
      <dsp:spPr>
        <a:xfrm>
          <a:off x="8118828" y="553369"/>
          <a:ext cx="977239" cy="737826"/>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Execution Roadmap</a:t>
          </a:r>
        </a:p>
      </dsp:txBody>
      <dsp:txXfrm>
        <a:off x="8154846" y="589387"/>
        <a:ext cx="905203" cy="665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DD958-0C34-4500-BE74-E88B08163DC1}">
      <dsp:nvSpPr>
        <dsp:cNvPr id="0" name=""/>
        <dsp:cNvSpPr/>
      </dsp:nvSpPr>
      <dsp:spPr>
        <a:xfrm>
          <a:off x="2" y="0"/>
          <a:ext cx="11512106" cy="388916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E295DA-31F8-4817-B999-C297A55DD33A}">
      <dsp:nvSpPr>
        <dsp:cNvPr id="0" name=""/>
        <dsp:cNvSpPr/>
      </dsp:nvSpPr>
      <dsp:spPr>
        <a:xfrm>
          <a:off x="4128" y="1166748"/>
          <a:ext cx="1236364" cy="155566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Site Visit &amp; Visioning</a:t>
          </a:r>
        </a:p>
      </dsp:txBody>
      <dsp:txXfrm>
        <a:off x="64482" y="1227102"/>
        <a:ext cx="1115656" cy="1434956"/>
      </dsp:txXfrm>
    </dsp:sp>
    <dsp:sp modelId="{D4642515-157B-4034-9362-AA5495782D1B}">
      <dsp:nvSpPr>
        <dsp:cNvPr id="0" name=""/>
        <dsp:cNvSpPr/>
      </dsp:nvSpPr>
      <dsp:spPr>
        <a:xfrm>
          <a:off x="1430487" y="1166748"/>
          <a:ext cx="1139968" cy="155566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Initial Market Findings</a:t>
          </a:r>
        </a:p>
      </dsp:txBody>
      <dsp:txXfrm>
        <a:off x="1486136" y="1222397"/>
        <a:ext cx="1028670" cy="1444366"/>
      </dsp:txXfrm>
    </dsp:sp>
    <dsp:sp modelId="{51F050BF-DF4E-457B-A993-DB7CC958EB2E}">
      <dsp:nvSpPr>
        <dsp:cNvPr id="0" name=""/>
        <dsp:cNvSpPr/>
      </dsp:nvSpPr>
      <dsp:spPr>
        <a:xfrm>
          <a:off x="2760451" y="1166748"/>
          <a:ext cx="1615734" cy="155566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Site Evaluation (Core Objectives &amp; Vulnerabilities)</a:t>
          </a:r>
        </a:p>
      </dsp:txBody>
      <dsp:txXfrm>
        <a:off x="2836392" y="1242689"/>
        <a:ext cx="1463852" cy="1403782"/>
      </dsp:txXfrm>
    </dsp:sp>
    <dsp:sp modelId="{F014CB3E-38B2-459A-B399-E75940581B31}">
      <dsp:nvSpPr>
        <dsp:cNvPr id="0" name=""/>
        <dsp:cNvSpPr/>
      </dsp:nvSpPr>
      <dsp:spPr>
        <a:xfrm>
          <a:off x="4566181" y="1166748"/>
          <a:ext cx="1236364" cy="155566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Site Test Fit</a:t>
          </a:r>
        </a:p>
      </dsp:txBody>
      <dsp:txXfrm>
        <a:off x="4626535" y="1227102"/>
        <a:ext cx="1115656" cy="1434956"/>
      </dsp:txXfrm>
    </dsp:sp>
    <dsp:sp modelId="{B17820A8-AB23-4A79-B659-81AABD27CC1D}">
      <dsp:nvSpPr>
        <dsp:cNvPr id="0" name=""/>
        <dsp:cNvSpPr/>
      </dsp:nvSpPr>
      <dsp:spPr>
        <a:xfrm>
          <a:off x="5992540" y="1166748"/>
          <a:ext cx="1236364" cy="155566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Initial Programs &amp; Pricing for Testing</a:t>
          </a:r>
        </a:p>
      </dsp:txBody>
      <dsp:txXfrm>
        <a:off x="6052894" y="1227102"/>
        <a:ext cx="1115656" cy="1434956"/>
      </dsp:txXfrm>
    </dsp:sp>
    <dsp:sp modelId="{51DB1C1B-60B0-4CCB-9215-9A37B1BD72BA}">
      <dsp:nvSpPr>
        <dsp:cNvPr id="0" name=""/>
        <dsp:cNvSpPr/>
      </dsp:nvSpPr>
      <dsp:spPr>
        <a:xfrm>
          <a:off x="7418900" y="1166748"/>
          <a:ext cx="1236364" cy="155566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Financial Feasibility</a:t>
          </a:r>
        </a:p>
      </dsp:txBody>
      <dsp:txXfrm>
        <a:off x="7479254" y="1227102"/>
        <a:ext cx="1115656" cy="1434956"/>
      </dsp:txXfrm>
    </dsp:sp>
    <dsp:sp modelId="{A4E796FC-D397-4CB4-B9FB-323204B895AD}">
      <dsp:nvSpPr>
        <dsp:cNvPr id="0" name=""/>
        <dsp:cNvSpPr/>
      </dsp:nvSpPr>
      <dsp:spPr>
        <a:xfrm>
          <a:off x="8845259" y="1166748"/>
          <a:ext cx="1236364" cy="155566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Capital Strategy</a:t>
          </a:r>
        </a:p>
      </dsp:txBody>
      <dsp:txXfrm>
        <a:off x="8905613" y="1227102"/>
        <a:ext cx="1115656" cy="1434956"/>
      </dsp:txXfrm>
    </dsp:sp>
    <dsp:sp modelId="{F30B720F-A4E0-4188-9B2B-926F0F7B0782}">
      <dsp:nvSpPr>
        <dsp:cNvPr id="0" name=""/>
        <dsp:cNvSpPr/>
      </dsp:nvSpPr>
      <dsp:spPr>
        <a:xfrm>
          <a:off x="10271619" y="1166748"/>
          <a:ext cx="1236364" cy="155566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Execution Roadmap</a:t>
          </a:r>
        </a:p>
      </dsp:txBody>
      <dsp:txXfrm>
        <a:off x="10331973" y="1227102"/>
        <a:ext cx="1115656" cy="143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F5A2B-6644-484A-BB50-AC882531618E}">
      <dsp:nvSpPr>
        <dsp:cNvPr id="0" name=""/>
        <dsp:cNvSpPr/>
      </dsp:nvSpPr>
      <dsp:spPr>
        <a:xfrm>
          <a:off x="0" y="22040"/>
          <a:ext cx="9454819"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Maintain and advance CWV’s identity and connection to the outdoors</a:t>
          </a:r>
        </a:p>
      </dsp:txBody>
      <dsp:txXfrm>
        <a:off x="28100" y="50140"/>
        <a:ext cx="9398619" cy="519439"/>
      </dsp:txXfrm>
    </dsp:sp>
    <dsp:sp modelId="{CA4400C7-118C-44E3-AC62-A043499BC95C}">
      <dsp:nvSpPr>
        <dsp:cNvPr id="0" name=""/>
        <dsp:cNvSpPr/>
      </dsp:nvSpPr>
      <dsp:spPr>
        <a:xfrm>
          <a:off x="0" y="666800"/>
          <a:ext cx="9454819"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Enhance indoor and outdoor amenity spaces</a:t>
          </a:r>
        </a:p>
      </dsp:txBody>
      <dsp:txXfrm>
        <a:off x="28100" y="694900"/>
        <a:ext cx="9398619" cy="519439"/>
      </dsp:txXfrm>
    </dsp:sp>
    <dsp:sp modelId="{82D248A4-90E9-411B-9E0E-C71D7F8E167F}">
      <dsp:nvSpPr>
        <dsp:cNvPr id="0" name=""/>
        <dsp:cNvSpPr/>
      </dsp:nvSpPr>
      <dsp:spPr>
        <a:xfrm>
          <a:off x="0" y="1311560"/>
          <a:ext cx="9454819"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Expand Independent Living offerings</a:t>
          </a:r>
        </a:p>
      </dsp:txBody>
      <dsp:txXfrm>
        <a:off x="28100" y="1339660"/>
        <a:ext cx="9398619" cy="519439"/>
      </dsp:txXfrm>
    </dsp:sp>
    <dsp:sp modelId="{7D6638FB-8A9E-4FE1-B01E-94089C8AF65E}">
      <dsp:nvSpPr>
        <dsp:cNvPr id="0" name=""/>
        <dsp:cNvSpPr/>
      </dsp:nvSpPr>
      <dsp:spPr>
        <a:xfrm>
          <a:off x="0" y="1956320"/>
          <a:ext cx="9454819"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Remodel or rebuild current residences (Llewsac)</a:t>
          </a:r>
        </a:p>
      </dsp:txBody>
      <dsp:txXfrm>
        <a:off x="28100" y="1984420"/>
        <a:ext cx="9398619" cy="519439"/>
      </dsp:txXfrm>
    </dsp:sp>
    <dsp:sp modelId="{64A35E3B-483B-45B5-9263-4C5E1C832F32}">
      <dsp:nvSpPr>
        <dsp:cNvPr id="0" name=""/>
        <dsp:cNvSpPr/>
      </dsp:nvSpPr>
      <dsp:spPr>
        <a:xfrm>
          <a:off x="0" y="2601080"/>
          <a:ext cx="9454819"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Reenvision Skilled Nursing building</a:t>
          </a:r>
        </a:p>
      </dsp:txBody>
      <dsp:txXfrm>
        <a:off x="28100" y="2629180"/>
        <a:ext cx="9398619" cy="519439"/>
      </dsp:txXfrm>
    </dsp:sp>
    <dsp:sp modelId="{18901414-CBB9-4704-B78E-2DFA3C2FB379}">
      <dsp:nvSpPr>
        <dsp:cNvPr id="0" name=""/>
        <dsp:cNvSpPr/>
      </dsp:nvSpPr>
      <dsp:spPr>
        <a:xfrm>
          <a:off x="0" y="3245840"/>
          <a:ext cx="9454819" cy="575639"/>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Reimagine dining, social, or recreational spaces</a:t>
          </a:r>
        </a:p>
      </dsp:txBody>
      <dsp:txXfrm>
        <a:off x="28100" y="3273940"/>
        <a:ext cx="9398619" cy="51943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08:48.195"/>
    </inkml:context>
    <inkml:brush xml:id="br0">
      <inkml:brushProperty name="width" value="0.035" units="cm"/>
      <inkml:brushProperty name="height" value="0.035" units="cm"/>
    </inkml:brush>
  </inkml:definitions>
  <inkml:trace contextRef="#ctx0" brushRef="#br0">1978 1037 24575,'0'0'0,"-1"0"0,0 0 0,1-1 0,-1 1 0,0 0 0,1-1 0,-1 1 0,1 0 0,-1-1 0,0 1 0,1-1 0,-1 1 0,1-1 0,-1 1 0,1-1 0,0 1 0,-1-1 0,1 0 0,-1 1 0,1-1 0,0 0 0,0 1 0,-1-1 0,1 0 0,0 1 0,0-1 0,0 0 0,0 0 0,-3-26 0,2 23 0,-2-23 0,-12-47 0,9 51 0,1 0 0,1 0 0,-1-40 0,6 27 0,0 24 0,0 0 0,-1-1 0,0 1 0,-1 0 0,0 0 0,-1 0 0,0 0 0,-1 0 0,-7-18 0,2 12 0,1 0 0,1-1 0,1 0 0,0 0 0,1-1 0,2 1 0,0-1 0,0 1 0,2-1 0,1 0 0,3-24 0,-2 36 0,-1 1 0,2-1 0,-1 0 0,1 1 0,0 0 0,0 0 0,1 0 0,0 0 0,1 0 0,-1 1 0,1-1 0,0 1 0,1 1 0,0-1 0,0 1 0,0 0 0,10-7 0,1 1 0,0 1 0,1 0 0,0 1 0,1 1 0,32-10 0,-38 15 0,0 0 0,0 2 0,19-1 0,-22 2 0,0-1 0,0 0 0,0 0 0,0-1 0,0 0 0,16-6 0,38-15 0,-49 18 0,1 0 0,0-1 0,-1-1 0,0 0 0,27-19 0,-35 22 0,-1 0 0,2 0 0,-1 0 0,0 1 0,1 0 0,0 1 0,-1 0 0,1 0 0,0 0 0,0 1 0,10 0 0,16 0 0,44 4 0,-53-1 0,-12-2 0,0 2 0,0-1 0,-1 2 0,1 0 0,-1 0 0,0 1 0,0 0 0,0 1 0,-1 1 0,1 0 0,-1 0 0,0 1 0,-1 1 0,0-1 0,16 17 0,110 87 0,-103-84 0,-1 2 0,46 53 0,-30-31 0,-1 0 0,-2 1 0,71 109 0,-91-119 0,88 132 0,-25-74 0,-26-31 0,-38-43 0,0 0 0,1-2 0,2 0 0,40 26 0,15 3 0,-43-29 0,63 49 0,-36-26 0,-53-40 0,-2 0 0,1 1 0,-1 0 0,0 1 0,-1 1 0,17 19 0,-26-29 0,19 27 0,21 37 0,-37-57 0,0 1 0,0-1 0,-1 1 0,0-1 0,0 1 0,-1 0 0,0 0 0,-1 0 0,1 1 0,-1-1 0,-1 10 0,-1-14 0,0 0 0,0 1 0,-1-1 0,0 0 0,0 0 0,0 0 0,0 0 0,-1 0 0,1 0 0,-1 0 0,0-1 0,0 0 0,0 1 0,-1-1 0,1 0 0,-1-1 0,1 1 0,-1-1 0,0 1 0,0-1 0,-6 2 0,-7 3 0,1 0 0,-1-1 0,-1-1 0,-19 3 0,-25 0 0,-1-3 0,0-3 0,-62-5 0,1 0 0,-1751 3 0,1869 0 0,-1 1 0,0 1 0,1-1 0,-1 1 0,1 0 0,-1 0 0,1 1 0,0 0 0,0 0 0,0 0 0,1 1 0,-1 0 0,1 0 0,0 1 0,0-1 0,0 1 0,-5 7 0,3-5 0,0 0 0,0 0 0,-1-1 0,0 0 0,0 0 0,0-1 0,-14 7 0,3-4 0,-1 0 0,1-1 0,-1-1 0,0-1 0,-1-1 0,1-1 0,-32 1 0,-786-6 0,460 3 0,372-2 0,-1 1 0,0-1 0,0 0 0,1-1 0,-1 0 0,1 0 0,-1 0 0,1-1 0,0 0 0,0 0 0,0 0 0,0-1 0,-9-8 0,-4-5 0,0-1 0,-22-29 0,-11-11 0,48 54 0,1 0 0,0 0 0,0 0 0,0-1 0,0 1 0,1-1 0,-1 1 0,1-1 0,1 0 0,-1 0 0,1 0 0,-1 0 0,2 0 0,-2-8 0,1-9 0,1 1 0,3-28 0,-1 4 0,-1 38 0,0 0 0,0 0 0,1 0 0,0 0 0,0 0 0,0 1 0,1-1 0,0 1 0,0 0 0,1 0 0,0 0 0,0 0 0,0 0 0,1 1 0,-1 0 0,1 0 0,1 0 0,-1 1 0,1-1 0,-1 1 0,1 1 0,9-5 0,14-7 0,0 2 0,0 1 0,49-12 0,-47 18 0,1 1 0,-1 1 0,1 2 0,0 1 0,43 5 0,8-2 0,1097-2 0,-1173-1 0,0 0 0,0 0 0,0 0 0,0-1 0,0 0 0,-1-1 0,1 1 0,-1-1 0,1-1 0,-1 1 0,0-1 0,0 0 0,9-8 0,8-9 0,38-45 0,-30 31 0,-30 33 0,8-6 0,-1-1 0,0-1 0,10-15 0,-16 20 0,1 0 0,-1 0 0,0 0 0,-1 0 0,1 0 0,-1-1 0,0 1 0,-1-1 0,1 1 0,-1-8 0,-2-41-1365,2 39-5461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44:39.673"/>
    </inkml:context>
    <inkml:brush xml:id="br0">
      <inkml:brushProperty name="width" value="0.1" units="cm"/>
      <inkml:brushProperty name="height" value="0.1" units="cm"/>
      <inkml:brushProperty name="color" value="#FFFFFF"/>
    </inkml:brush>
  </inkml:definitions>
  <inkml:trace contextRef="#ctx0" brushRef="#br0">3909 7 24575,'0'0'0,"-1"-1"0,1 1 0,-1 0 0,0-1 0,1 1 0,-1 0 0,0-1 0,1 1 0,-1 0 0,0-1 0,0 1 0,0 0 0,0 0 0,1 0 0,-1-1 0,0 1 0,0 0 0,0 0 0,0 0 0,0 0 0,0 0 0,0 0 0,-1 0 0,-27-2 0,-70 3 0,0 3 0,-139 14 0,84-6 0,-208-1 0,252-10 0,0 2 0,-110 11 0,106-1 0,-110 8 0,100-15 0,-67 5 0,23 2 0,-148 12 0,174-13 0,-39 3 0,74-4 0,56-6 0,-51 8 0,-38 6 0,80-11 0,-63 11 0,74-9 0,-83 17 0,114-22 0,0 0 0,1 0 0,0 1 0,-29 13 0,35-14 0,1 2 0,0-1 0,2 1 0,-1-1 0,1 1 0,1 1 0,0-1 0,1 0 0,1 1 0,0 0 0,-3 11 0,-3 10 0,-5 50 0,15-76 0,-5 201 0,7-132 0,1-60 0,0 1 0,1-1 0,1 1 0,1-1 0,1 0 0,11 13 0,66 69 0,-52-62 0,54 46 0,-22-22 0,-24-20 0,-1-1 0,49 61 0,53 58 0,-101-115 0,129 105 0,-130-114 0,137 116 0,-145-119 0,1-2 0,46 29 0,-36-27 0,44 39 0,0 9 0,-76-68 0,0 0 0,0-1 0,1 0 0,0 0 0,1-1 0,1 0 0,0 0 0,0 0 0,0 0 0,15 3 0,24 6 0,70 13 0,-80-18 0,-2-1 0,0-1 0,0-1 0,1-1 0,1 0 0,0-2 0,0 0 0,46-1 0,-59-2 0,1 1 0,-1-1 0,0 0 0,0-2 0,0 1 0,0-2 0,50-7 0,231-46 0,-227 39 0,-51 9 0,0 2 0,0 0 0,1 1 0,53-4 0,238 1 0,-216 6 0,-56 0 0,0-1 0,0-2 0,79-12 0,-20 2 0,-60 8 0,0-2 0,-1 0 0,-1-1 0,0-2 0,-2-1 0,-1 0 0,78-32 0,-78 24 0,-1-2 0,-3 0 0,-2-1 0,44-35 0,-74 52 0,23-19 0,29-30 0,-14 11 0,-30 31 0,-1-1 0,-2-1 0,0 1 0,-2-1 0,-2-1 0,-1 1 0,-1-1 0,-1 1 0,-2-1 0,1-24 0,-9-1169 0,1 1201 0,0 0 0,0 0 0,-2 0 0,0 0 0,-1 0 0,-1 0 0,0 1 0,-10-10 0,9 12 0,0 1 0,-1 0 0,0 0 0,-1 0 0,0 0 0,0 1 0,-1-1 0,0 1 0,0 0 0,-1 1 0,-18-5 0,-10-2 0,-1 2 0,-44-7 0,-64-2 0,108 13 0,0 0 0,-45 0 0,40 2 0,-57-6 0,72 4 0,-1 0 0,0 2 0,-54-1 0,18 3 0,19 1 0,-1-1 0,1-1 0,-48-4 0,45 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10:51.668"/>
    </inkml:context>
    <inkml:brush xml:id="br0">
      <inkml:brushProperty name="width" value="0.035" units="cm"/>
      <inkml:brushProperty name="height" value="0.035" units="cm"/>
      <inkml:brushProperty name="color" value="#E71224"/>
    </inkml:brush>
  </inkml:definitions>
  <inkml:trace contextRef="#ctx0" brushRef="#br0">331 1 24096,'-337'1367'0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10:56.170"/>
    </inkml:context>
    <inkml:brush xml:id="br0">
      <inkml:brushProperty name="width" value="0.035" units="cm"/>
      <inkml:brushProperty name="height" value="0.035" units="cm"/>
      <inkml:brushProperty name="color" value="#E71224"/>
    </inkml:brush>
  </inkml:definitions>
  <inkml:trace contextRef="#ctx0" brushRef="#br0">714 3 24575,'-142'-3'0,"-149"6"0,282-1 0,1 0 0,-1 0 0,1 1 0,-1 0 0,1 0 0,0 1 0,0 0 0,1 1 0,-1 0 0,1 0 0,0 0 0,-9 10 0,4-4 0,0 1 0,1 0 0,1 1 0,0 0 0,-15 28 0,8-6 0,3 1 0,1 1 0,1 1 0,3-1 0,0 2 0,3-1 0,1 1 0,2 0 0,3 60 0,-1 24 0,5 90 0,-1-193 0,2-1 0,0 1 0,1-1 0,1 1 0,0-2 0,2 1 0,0-1 0,1 0 0,1-1 0,0-1 0,2 1 0,0-2 0,0 0 0,21 17 0,-22-23 0,0-1 0,0-1 0,1 0 0,0-1 0,1 0 0,-1-1 0,1 0 0,0-2 0,15 3 0,18 2 0,67 2 0,-107-9-151,1-1-1,-1 0 0,0-1 0,0 1 1,0-1-1,0-1 0,1 1 1,7-4-1,2-3-6674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18:54.096"/>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19:11.208"/>
    </inkml:context>
    <inkml:brush xml:id="br0">
      <inkml:brushProperty name="width" value="0.1" units="cm"/>
      <inkml:brushProperty name="height" value="0.1" units="cm"/>
      <inkml:brushProperty name="color" value="#FFC114"/>
    </inkml:brush>
  </inkml:definitions>
  <inkml:trace contextRef="#ctx0" brushRef="#br0">2046 283 24575,'-5'-4'0,"0"0"0,-1 1 0,1-1 0,-1 1 0,1 0 0,-1 1 0,0 0 0,0-1 0,-10-1 0,-31-13 0,-130-68 0,157 78 0,-1 1 0,0 1 0,0 1 0,-23-1 0,16 1 0,-40-9 0,5-4 0,-1 2 0,-72-7 0,114 19 0,0-1 0,-40-13 0,44 11 0,0 1 0,0 0 0,-1 1 0,-33-2 0,-24 5 0,-200 4 0,254 0 0,1 1 0,-1 1 0,1 1 0,1 1 0,-1 1 0,1 1 0,-19 11 0,-65 24 0,89-39 0,-5 1 0,0 1 0,0 1 0,1 0 0,0 1 0,-35 23 0,1 6 0,-19 16 0,65-48 0,1 0 0,0 1 0,0-1 0,1 2 0,0-1 0,0 0 0,0 1 0,-3 9 0,-3 8 0,6-15 0,0 1 0,1-1 0,1 1 0,0-1 0,-2 14 0,-2 21 0,2 1 0,2 0 0,2 0 0,3 0 0,7 49 0,-4-50 0,-4-33 0,0 0 0,1 0 0,0 0 0,1 0 0,1 0 0,8 19 0,5 3 0,73 157 0,-79-158 0,-1 0 0,8 53 0,-10-47 0,16 51 0,-1-19 0,22 58 0,-14-55 0,22 51 0,-33-72 0,-19-46 0,1 0 0,0 0 0,1 0 0,0 0 0,0 0 0,0-1 0,1 1 0,0-1 0,0 0 0,0 0 0,1 0 0,7 7 0,35 33 0,-21-19 0,-17-17 0,1 0 0,0 1 0,1-1 0,0-1 0,1 0 0,0 0 0,0-1 0,1-1 0,18 8 0,8 1 0,-21-8 0,1 0 0,-1-2 0,1 0 0,40 6 0,-37-8 0,0 1 0,0 1 0,0 1 0,26 12 0,-29-11 0,-1-1 0,1 0 0,1-1 0,-1-2 0,1 0 0,21 2 0,170-9 0,-205 3 0,0-1 0,0 0 0,0 0 0,0-1 0,0 1 0,-1-1 0,1-1 0,0 1 0,-1-1 0,0 0 0,1 0 0,-1 0 0,0-1 0,-1 0 0,1 0 0,6-7 0,-4 1 0,0 0 0,0-1 0,-1 1 0,0-1 0,-1 0 0,-1-1 0,5-15 0,0-3 0,-1-1 0,-2 0 0,4-41 0,6-23 0,-11 71 0,0 0 0,1-47 0,-4 62 0,-1 0 0,1 1 0,0-1 0,1 1 0,0 0 0,0 0 0,1 0 0,0 0 0,0 0 0,1 1 0,0-1 0,0 1 0,11-10 0,-5 4 0,-1-1 0,13-23 0,-18 29 0,1-1 0,-1 1 0,1 0 0,1 0 0,-1 1 0,1 0 0,1 0 0,-1 1 0,1 0 0,0 0 0,0 1 0,1 0 0,12-6 0,7-1 0,1 2 0,59-14 0,-19 4 0,-52 14 0,0 1 0,1 0 0,-1 1 0,1 1 0,30-1 0,42 3 0,103 4 0,-167 1 0,0 0 0,0 2 0,0 1 0,35 15 0,45 12 0,-45-18 0,-45-10 0,1-2 0,-1 0 0,1 0 0,0-2 0,22 1 0,2-2 0,-21 0 0,0-1 0,1 0 0,36-7 0,-53 6 0,1 0 0,0-1 0,0 1 0,-1-1 0,1 0 0,0 0 0,-1-1 0,0 1 0,0-1 0,0 0 0,0 0 0,0 0 0,0-1 0,-1 1 0,0-1 0,1 0 0,-1 0 0,-1 0 0,1 0 0,3-8 0,2-9 0,-1 0 0,0-1 0,-2 0 0,0 0 0,-2 0 0,0-1 0,-1 1 0,-3-34 0,1 29 0,-1-1 0,-1 1 0,-2 0 0,-9-37 0,9 53 0,0 0 0,-1 0 0,0 1 0,-1 0 0,0 0 0,0 1 0,-11-13 0,-17-25 0,26 30 0,0 0 0,1 0 0,1 0 0,-6-26 0,-6-15 0,8 30 0,5 11 0,0 1 0,-2 1 0,0-1 0,-1 1 0,-12-19 0,-3 2 0,2-1 0,2-1 0,1-1 0,1 0 0,-15-49 0,30 76 0,0-1 0,-1 1 0,0-1 0,0 1 0,-1 0 0,0 0 0,-1 1 0,0-1 0,0 1 0,0 0 0,-1 0 0,-11-10 0,-32-29 0,42 38 0,1 1 0,-1 0 0,0 0 0,-1 0 0,0 1 0,0 1 0,0-1 0,-1 1 0,0 0 0,0 1 0,0 0 0,0 1 0,0 0 0,-18-4 0,-48-2 0,-1 3 0,-136 7 0,208-1 0,1 1 0,-1 0 0,1 0 0,0 0 0,-1 0 0,1 0 0,0 1 0,0-1 0,0 1 0,0 0 0,0 0 0,0 0 0,0 1 0,1-1 0,-4 4 0,-3 6 0,0-1 0,-11 22 0,-14 16 0,22-37-1365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25:04.818"/>
    </inkml:context>
    <inkml:brush xml:id="br0">
      <inkml:brushProperty name="width" value="0.1" units="cm"/>
      <inkml:brushProperty name="height" value="0.1" units="cm"/>
      <inkml:brushProperty name="color" value="#004F8B"/>
    </inkml:brush>
  </inkml:definitions>
  <inkml:trace contextRef="#ctx0" brushRef="#br0">2013 92 24575,'-107'-5'0,"-200"-36"0,75 6 0,79 25 0,-175 9 0,127 4 0,129 1 0,0 2 0,0 4 0,1 3 0,0 3 0,-95 34 0,155-46 0,0 0 0,-1 1 0,1 0 0,1 1 0,-1 0 0,-10 8 0,17-10 0,-1 0 0,1 1 0,0-1 0,0 1 0,0 0 0,0 0 0,1 0 0,0 0 0,0 1 0,1-1 0,-1 1 0,1-1 0,-2 12 0,-7 50 0,4-1 0,2 1 0,4 0 0,9 91 0,-4-121 0,1 1 0,2-1 0,2 0 0,22 60 0,-6-38 0,1-2 0,36 55 0,-46-82 0,-1 1 0,-1 0 0,-2 1 0,-1 0 0,-2 1 0,8 54 0,-11-63 0,13 37 0,3 13 0,-10-30 0,24 57 0,-5-14 0,-28-79 0,0 0 0,0 0 0,1 0 0,0-1 0,1 1 0,0-1 0,0 0 0,0-1 0,1 1 0,12 10 0,-8-9 0,2 0 0,-1 0 0,1-1 0,0-1 0,0 0 0,16 5 0,15 2 0,1-2 0,1-2 0,52 3 0,-66-8 0,393 24 0,3-30 0,-185 0 0,1569 1 0,-1800 1 0,1 0 0,0-1 0,-1-1 0,1 0 0,-1-1 0,1 0 0,-1 0 0,0-1 0,0-1 0,-1 0 0,18-10 0,-15 5 0,0 0 0,-1-1 0,0-1 0,-1 1 0,0-2 0,0 0 0,15-25 0,17-39 0,59-146 0,-40 79 0,-52 125 0,0 0 0,2 1 0,0 0 0,28-31 0,65-53 0,-68 69 0,55-63 0,-82 84 0,-1-1 0,-1 0 0,0 0 0,-1 0 0,0-1 0,6-18 0,-12 28 0,1-1 0,-1 1 0,0 0 0,0 0 0,0-1 0,0 1 0,-1 0 0,0-1 0,0 1 0,0-1 0,-1 1 0,1 0 0,-1-1 0,0 1 0,0 0 0,0 0 0,-1 0 0,0 0 0,1 0 0,-2 0 0,1 0 0,0 0 0,-1 1 0,1-1 0,-1 1 0,-5-5 0,-27-18 0,0 2 0,-46-24 0,-2 0 0,20 9 0,-1 4 0,-2 2 0,-2 3 0,0 3 0,-2 4 0,0 2 0,-136-21 0,114 25 0,63 10 0,0 2 0,-52-3 0,37 7 0,0 2 0,0 3 0,0 1 0,-80 20 0,75-10 0,-1-2 0,0-3 0,0-1 0,-1-3 0,-53 0 0,-8-6 0,-73-3 0,180 2 17,0 0 0,-1 0 0,1 0 0,0 0 0,0-1 0,1 0 0,-1 0 0,0 0 0,0-1 0,1 0 0,0 0 0,-1 0 0,1 0 0,1 0 0,-8-8 0,-1-4-71,-1-1-1,-18-33 1,-10-14-1420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25:24.655"/>
    </inkml:context>
    <inkml:brush xml:id="br0">
      <inkml:brushProperty name="width" value="0.1" units="cm"/>
      <inkml:brushProperty name="height" value="0.1" units="cm"/>
      <inkml:brushProperty name="color" value="#66CC00"/>
    </inkml:brush>
  </inkml:definitions>
  <inkml:trace contextRef="#ctx0" brushRef="#br0">33 785 24575,'1'17'0,"7"44"0,3 0 0,3-1 0,23 62 0,-23-76 0,201 627 0,-196-606 0,-3 1 0,-2 1 0,5 89 0,-9-69 0,-3-51 0,2 0 0,1 0 0,28 63 0,-10-29 0,-8-13 0,-2 2 0,12 69 0,-24-104 0,1 0 0,12 28 0,-2-5 0,39 144 0,-20-70 0,-32-107 0,1 0 0,1-1 0,1 0 0,0 0 0,0-1 0,2 0 0,15 21 0,-20-32 0,1 1 0,0-1 0,0 0 0,0 0 0,0 0 0,1 0 0,-1-1 0,1 0 0,0-1 0,-1 1 0,1-1 0,0 0 0,0 0 0,8 0 0,5-1 0,0 0 0,0-1 0,24-4 0,-31 2 0,-1 0 0,1-1 0,0-1 0,15-8 0,17-7 0,-36 17 0,0 0 0,-1 0 0,1-1 0,-1 0 0,1 0 0,-1-1 0,-1 0 0,1 0 0,-1-1 0,0 0 0,0 0 0,0 0 0,-1-1 0,0 0 0,7-13 0,-7 9 0,0-1 0,-1 0 0,-1-1 0,0 1 0,0-1 0,-1 1 0,-1-1 0,0 0 0,-2-21 0,-2-207 0,1 227 0,-1 1 0,0 0 0,-1-1 0,0 1 0,-1 1 0,-12-23 0,9 19 0,1-1 0,0 0 0,-4-18 0,0-30 0,4-1 0,2-1 0,7-111 0,1 50 0,-3-810 0,2 920 0,0 1 0,1 0 0,1 1 0,1-1 0,0 1 0,9-20 0,8-23 0,-14 37 0,1 0 0,2 1 0,0 0 0,28-38 0,-24 37 0,0-1 0,-2 0 0,13-30 0,0-36 0,-16 62 0,0-1 0,-2 0 0,-1 0 0,-1-1 0,2-33 0,-2-146 0,-7 156 0,1 45 0,0-1 0,-1 1 0,0-1 0,0 1 0,-1-1 0,0 1 0,0-1 0,-1 1 0,0 0 0,0 0 0,0 1 0,-1-1 0,0 1 0,-1-1 0,1 1 0,-1 1 0,-1-1 0,1 1 0,-1 0 0,0 0 0,-10-7 0,-8-2 0,-2 1 0,0 0 0,0 2 0,-40-11 0,42 15 0,1-2 0,-1 2 0,0 1 0,0 1 0,-1 1 0,0 2 0,-26-1 0,-113 2 0,-160 4 0,308-1 0,0 0 0,1 1 0,-1 0 0,1 1 0,0 1 0,1 1 0,-1 0 0,1 0 0,0 2 0,0 0 0,1 0 0,0 1 0,1 1 0,0 0 0,-21 23 0,24-20 0,0 0 0,0 1 0,2 0 0,0 0 0,-10 28 0,-12 76 0,21-79 0,-3 1 0,-26 64 0,26-80 0,2 1 0,0 0 0,2 0 0,0 1 0,2 0 0,-3 44 0,7-51-455,-1-1 0,-5 25 0,4-27-6371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27:57.854"/>
    </inkml:context>
    <inkml:brush xml:id="br0">
      <inkml:brushProperty name="width" value="0.1" units="cm"/>
      <inkml:brushProperty name="height" value="0.1" units="cm"/>
      <inkml:brushProperty name="color" value="#66CC00"/>
    </inkml:brush>
  </inkml:definitions>
  <inkml:trace contextRef="#ctx0" brushRef="#br0">1231 78 24575,'-2'-2'0,"-1"0"0,1 0 0,-1 1 0,0-1 0,1 1 0,-1 0 0,0 0 0,0 0 0,0 0 0,0 0 0,0 1 0,-4-1 0,-42-1 0,30 2 0,-485-2 0,259 4 0,232-1 0,0 0 0,0 1 0,0 0 0,0 1 0,0 1 0,1 0 0,0 1 0,0 0 0,0 0 0,0 2 0,1-1 0,-18 15 0,-6 8 0,0 2 0,-36 41 0,65-65 0,1-2 0,0 1 0,0 0 0,1-1 0,0 2 0,0-1 0,1 0 0,-1 1 0,1 0 0,1 0 0,-1 0 0,1 0 0,1 0 0,-3 13 0,4-11 0,0 1 0,1 0 0,-1 0 0,2-1 0,0 1 0,0-1 0,0 1 0,1-1 0,5 11 0,9 13 0,2-2 0,1 0 0,1-1 0,35 39 0,-35-44 0,-2-5 0,1 0 0,1-2 0,0 0 0,2-2 0,0 0 0,49 24 0,-62-35 0,-1-2 0,2 1 0,-1-1 0,0 0 0,1-1 0,-1-1 0,16 1 0,81-4 0,-37-1 0,927 3 0,-993 0 0,0 0 0,0 0 0,0-1 0,0 1 0,1-1 0,-1 0 0,0-1 0,-1 1 0,1-1 0,0 1 0,0-1 0,-1 0 0,1 0 0,-1-1 0,1 1 0,3-4 0,-3 1 0,1 0 0,-1-1 0,-1 1 0,1-1 0,-1 1 0,0-1 0,0 0 0,0 0 0,2-9 0,0-7 0,-1 0 0,-1-1 0,0 1 0,-2-43 0,-3-258 0,2 314 0,-1 1 0,0-1 0,-1 1 0,0-1 0,0 1 0,-1 0 0,0-1 0,0 1 0,-1 1 0,-7-13 0,-6-5 0,-35-40 0,1 1 0,48 61 0,1 0 0,-1 0 0,0 1 0,0-1 0,0 1 0,-1 0 0,1 0 0,0 0 0,-1 0 0,1 1 0,-1-1 0,0 1 0,1 0 0,-1 0 0,0 0 0,0 0 0,-5 1 0,-12-2 0,1 2 0,-24 2 0,12 0 0,-166 0-1365,182-2-5461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06T17:43:13.694"/>
    </inkml:context>
    <inkml:brush xml:id="br0">
      <inkml:brushProperty name="width" value="0.1" units="cm"/>
      <inkml:brushProperty name="height" value="0.1" units="cm"/>
      <inkml:brushProperty name="color" value="#CC0066"/>
    </inkml:brush>
  </inkml:definitions>
  <inkml:trace contextRef="#ctx0" brushRef="#br0">281 158 24575,'-81'-9'0,"69"6"0,-1 1 0,0 0 0,0 1 0,0 0 0,0 1 0,0 1 0,0 0 0,-17 4 0,26-4 0,1 1 0,0-1 0,0 1 0,0 0 0,0 0 0,0 0 0,1 1 0,-1-1 0,1 1 0,-1-1 0,1 1 0,0 0 0,0 0 0,0 0 0,0 0 0,1 0 0,-1 0 0,1 0 0,0 1 0,0-1 0,-1 6 0,-2 10 0,0 1 0,0 34 0,2-24 0,1-25 0,0 1 0,1 0 0,-1 0 0,1 0 0,1 0 0,-1 0 0,1 0 0,0 0 0,0-1 0,3 8 0,-2-10 0,0 0 0,0 0 0,0-1 0,0 1 0,0-1 0,1 0 0,-1 1 0,1-1 0,-1 0 0,1-1 0,0 1 0,0 0 0,0-1 0,0 1 0,0-1 0,0 0 0,0 0 0,0 0 0,7 0 0,17 3 0,0-2 0,0 0 0,0-2 0,30-4 0,22 0 0,-74 4 0,-1 0 0,1 0 0,0 0 0,-1-1 0,1 0 0,-1 0 0,0 0 0,1-1 0,-1 0 0,0 1 0,0-1 0,0-1 0,0 1 0,0-1 0,5-4 0,-3 1 0,0-1 0,-1 1 0,0-1 0,0-1 0,0 1 0,-1-1 0,4-10 0,0-2 0,-2 0 0,0 0 0,-1-1 0,-1 0 0,-1 0 0,-1 0 0,-1 0 0,0 0 0,-2-1 0,-1 1 0,0 0 0,-2 0 0,-7-28 0,10 47 0,1 1 0,0 0 0,0-1 0,-1 1 0,1 0 0,-1-1 0,1 1 0,-1 0 0,0 0 0,1 0 0,-1-1 0,0 1 0,0 0 0,0 0 0,0 0 0,0 0 0,0 0 0,0 1 0,0-1 0,0 0 0,0 0 0,-1 1 0,1-1 0,0 1 0,-3-2 0,2 2 0,0 0 0,0 1 0,-1-1 0,1 0 0,0 1 0,0-1 0,0 1 0,0-1 0,0 1 0,0 0 0,0 0 0,0 0 0,0 0 0,-2 3 0,-5 2 0,1 0 0,1 1 0,-1 1 0,1-1 0,-11 17 0,7-4 0,1 1 0,1 0 0,0 1 0,2 0 0,1 0 0,0 1 0,2 0 0,0 0 0,2 0 0,0 0 0,4 44 0,-2-63 0,1 1 0,0-1 0,0 1 0,0-1 0,1 1 0,0-1 0,0 0 0,0 0 0,0 1 0,1-2 0,2 5 0,-4-7 0,-1 0 0,1 0 0,0 0 0,0 0 0,0-1 0,0 1 0,-1 0 0,1-1 0,0 1 0,0-1 0,0 1 0,0-1 0,0 1 0,0-1 0,1 0 0,-1 1 0,0-1 0,0 0 0,2 0 0,-2 0 0,1-1 0,-1 1 0,1-1 0,-1 1 0,0-1 0,0 0 0,1 1 0,-1-1 0,0 0 0,0 0 0,0 0 0,0 0 0,0 0 0,0 0 0,0-1 0,0 1 0,0 0 0,-1 0 0,1-1 0,0 0 0,-1 1 0,33-67 0,-31 64 0,-1-1 0,1 1 0,-1-1 0,0 0 0,0 0 0,0 1 0,-1-1 0,0 0 0,0 0 0,0 0 0,0 1 0,-1-1 0,-1-7 0,1 11 0,0-1 0,0 0 0,-1 1 0,1-1 0,0 1 0,-1-1 0,1 1 0,-1-1 0,1 1 0,-1 0 0,1 0 0,-1 0 0,0 0 0,0 0 0,1 0 0,-1 0 0,0 1 0,0-1 0,0 1 0,0-1 0,0 1 0,0 0 0,-4-1 0,-54 3 0,41-1 0,15-1 0,-1 0 0,1 0 0,-1 1 0,1-1 0,-1 1 0,1 0 0,0 0 0,-1 1 0,-7 3 0,10-3 0,0-1 0,0 1 0,1 0 0,-1 0 0,1 0 0,-1 0 0,1 1 0,0-1 0,-1 0 0,1 1 0,0-1 0,1 0 0,-1 1 0,0-1 0,1 1 0,-1 0 0,1-1 0,0 5 0,-1-1 0,1 0 0,1 0 0,-1 0 0,1 0 0,0 0 0,0-1 0,0 1 0,3 6 0,-3-11 0,-1 0 0,0-1 0,0 1 0,1 0 0,-1 0 0,1 0 0,-1-1 0,1 1 0,-1 0 0,1-1 0,0 1 0,-1 0 0,1-1 0,0 1 0,-1-1 0,1 1 0,0-1 0,0 1 0,0-1 0,-1 0 0,1 1 0,0-1 0,1 1 0,-1-2 0,1 1 0,-1-1 0,0 1 0,1-1 0,-1 1 0,1-1 0,-1 0 0,0 1 0,0-1 0,0 0 0,1 0 0,-1 0 0,0 0 0,0 0 0,0 0 0,0 0 0,0 0 0,-1-1 0,2-1 0,1-2 0,0 1 0,0-1 0,-1 0 0,0 0 0,0 0 0,0 0 0,-1 0 0,0-1 0,0 1 0,0 0 0,-1-1 0,1 1 0,-1-1 0,0 1 0,-1 0 0,0-1 0,1 1 0,-4-9 0,3 10 0,-1 0 0,1 0 0,-1-1 0,0 2 0,0-1 0,0 0 0,-1 0 0,0 1 0,1-1 0,-1 1 0,0 0 0,-1 0 0,1 0 0,0 0 0,-1 0 0,0 1 0,1 0 0,-1 0 0,0 0 0,0 0 0,0 0 0,-1 1 0,-5-2 0,8 3 0,0 0 0,1-1 0,-1 1 0,0 0 0,0 0 0,0 0 0,0 0 0,0 1 0,0-1 0,0 0 0,0 1 0,0-1 0,1 1 0,-1 0 0,0 0 0,0 0 0,1 0 0,-1 0 0,0 0 0,1 0 0,-3 3 0,1-1 0,0 1 0,1-1 0,-1 1 0,1 0 0,0 0 0,0 0 0,0 0 0,1 0 0,-2 6 0,-1 6 0,1 0 0,1 0 0,1 1 0,0 19 0,1-33 0,-1 0 0,2 1 0,-1-1 0,0 0 0,0 1 0,1-1 0,0 0 0,0 0 0,0 0 0,0 1 0,0-1 0,1 0 0,-1 0 0,1-1 0,0 1 0,3 4 0,-2-5 0,0 0 0,1 0 0,-1 0 0,1 0 0,-1-1 0,1 1 0,-1-1 0,1 0 0,0 0 0,0-1 0,-1 1 0,1-1 0,0 1 0,5-2 0,-2 1 0,0 0 0,0-1 0,0 0 0,0 0 0,0-1 0,0 0 0,0 0 0,-1 0 0,1-1 0,-1 0 0,0 0 0,0-1 0,0 0 0,0 0 0,0 0 0,-1-1 0,0 0 0,0 0 0,0 0 0,-1 0 0,1-1 0,-1 0 0,-1 0 0,5-9 0,-2 5 0,-2-1 0,0 0 0,0 1 0,-1-1 0,0-1 0,-1 1 0,0 0 0,-1 0 0,0-1 0,0 1 0,-2-1 0,1 1 0,-2-1 0,-3-16 0,5 25 0,-1 1 0,0-1 0,0 0 0,0 1 0,0-1 0,-1 1 0,1-1 0,-1 1 0,0 0 0,1-1 0,-1 1 0,0 0 0,0 0 0,0 0 0,0 1 0,-1-1 0,1 0 0,0 1 0,-1 0 0,1-1 0,-1 1 0,0 0 0,1 0 0,-1 0 0,0 1 0,0-1 0,1 1 0,-1-1 0,0 1 0,0 0 0,0 0 0,0 0 0,1 1 0,-1-1 0,0 0 0,0 1 0,-3 1 0,1-1 0,0 1 0,0 0 0,0 0 0,0 0 0,0 1 0,0-1 0,0 1 0,1 0 0,-1 1 0,1-1 0,0 1 0,0 0 0,0 0 0,0 0 0,1 0 0,0 1 0,0-1 0,-4 8 0,5-5-195,0 0 0,0 0 0,1 0 0,0 0 0,1 0 0,-1 9 0,2 0-6631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264CF-78BB-4BED-B1DA-5F814CCDF479}"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6C94F-15E4-4B18-B35A-566126BE68FE}" type="slidenum">
              <a:rPr lang="en-US" smtClean="0"/>
              <a:t>‹#›</a:t>
            </a:fld>
            <a:endParaRPr lang="en-US"/>
          </a:p>
        </p:txBody>
      </p:sp>
    </p:spTree>
    <p:extLst>
      <p:ext uri="{BB962C8B-B14F-4D97-AF65-F5344CB8AC3E}">
        <p14:creationId xmlns:p14="http://schemas.microsoft.com/office/powerpoint/2010/main" val="4131011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BB567A-776C-3E1B-8FE4-B367B248F557}"/>
              </a:ext>
            </a:extLst>
          </p:cNvPr>
          <p:cNvSpPr>
            <a:spLocks noGrp="1"/>
          </p:cNvSpPr>
          <p:nvPr>
            <p:ph type="sldNum" sz="quarter" idx="11"/>
          </p:nvPr>
        </p:nvSpPr>
        <p:spPr>
          <a:xfrm>
            <a:off x="8876732" y="6471781"/>
            <a:ext cx="2743200" cy="365125"/>
          </a:xfrm>
          <a:prstGeom prst="rect">
            <a:avLst/>
          </a:prstGeom>
        </p:spPr>
        <p:txBody>
          <a:bodyPr anchor="ctr"/>
          <a:lstStyle>
            <a:lvl1pPr algn="r">
              <a:defRPr sz="1200">
                <a:solidFill>
                  <a:schemeClr val="bg1"/>
                </a:solidFill>
              </a:defRPr>
            </a:lvl1pPr>
          </a:lstStyle>
          <a:p>
            <a:fld id="{0F2DE12B-030B-4077-8508-FA8818261A91}" type="slidenum">
              <a:rPr lang="en-US" smtClean="0"/>
              <a:pPr/>
              <a:t>‹#›</a:t>
            </a:fld>
            <a:endParaRPr lang="en-US"/>
          </a:p>
        </p:txBody>
      </p:sp>
      <p:pic>
        <p:nvPicPr>
          <p:cNvPr id="1028" name="Picture 4" descr="Carleton Willard Village | Senior Living Community Assisted Living, Nursing  Home, Independent Living, CCRC in Bedford, MA | FindContinuingCare">
            <a:extLst>
              <a:ext uri="{FF2B5EF4-FFF2-40B4-BE49-F238E27FC236}">
                <a16:creationId xmlns:a16="http://schemas.microsoft.com/office/drawing/2014/main" id="{BF5700CE-5B0A-DDF7-BACD-68257E27CDD2}"/>
              </a:ext>
            </a:extLst>
          </p:cNvPr>
          <p:cNvPicPr>
            <a:picLocks noChangeAspect="1" noChangeArrowheads="1"/>
          </p:cNvPicPr>
          <p:nvPr userDrawn="1"/>
        </p:nvPicPr>
        <p:blipFill rotWithShape="1">
          <a:blip r:embed="rId2">
            <a:alphaModFix amt="20000"/>
            <a:extLst>
              <a:ext uri="{28A0092B-C50C-407E-A947-70E740481C1C}">
                <a14:useLocalDpi xmlns:a14="http://schemas.microsoft.com/office/drawing/2010/main" val="0"/>
              </a:ext>
            </a:extLst>
          </a:blip>
          <a:srcRect t="-294" r="9350" b="40280"/>
          <a:stretch>
            <a:fillRect/>
          </a:stretch>
        </p:blipFill>
        <p:spPr bwMode="auto">
          <a:xfrm>
            <a:off x="0" y="-23929"/>
            <a:ext cx="12192000" cy="489665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Placeholder 1">
            <a:extLst>
              <a:ext uri="{FF2B5EF4-FFF2-40B4-BE49-F238E27FC236}">
                <a16:creationId xmlns:a16="http://schemas.microsoft.com/office/drawing/2014/main" id="{CFEF73C0-7FA2-0975-664C-0C2C780AEC92}"/>
              </a:ext>
            </a:extLst>
          </p:cNvPr>
          <p:cNvSpPr>
            <a:spLocks noGrp="1"/>
          </p:cNvSpPr>
          <p:nvPr>
            <p:ph type="title"/>
          </p:nvPr>
        </p:nvSpPr>
        <p:spPr>
          <a:xfrm>
            <a:off x="713031" y="208776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Subtitle 1">
            <a:extLst>
              <a:ext uri="{FF2B5EF4-FFF2-40B4-BE49-F238E27FC236}">
                <a16:creationId xmlns:a16="http://schemas.microsoft.com/office/drawing/2014/main" id="{D92F9EC0-72C9-CB45-7EE8-64B032B469CA}"/>
              </a:ext>
            </a:extLst>
          </p:cNvPr>
          <p:cNvSpPr>
            <a:spLocks noGrp="1"/>
          </p:cNvSpPr>
          <p:nvPr>
            <p:ph type="subTitle" idx="1"/>
          </p:nvPr>
        </p:nvSpPr>
        <p:spPr>
          <a:xfrm>
            <a:off x="713031" y="4090871"/>
            <a:ext cx="3282620" cy="414627"/>
          </a:xfrm>
        </p:spPr>
        <p:txBody>
          <a:bodyPr>
            <a:noAutofit/>
          </a:bodyPr>
          <a:lstStyle>
            <a:lvl1pPr marL="0" indent="0">
              <a:buNone/>
              <a:defRPr sz="2400"/>
            </a:lvl1pPr>
          </a:lstStyle>
          <a:p>
            <a:endParaRPr lang="en-US"/>
          </a:p>
        </p:txBody>
      </p:sp>
      <p:pic>
        <p:nvPicPr>
          <p:cNvPr id="12" name="Picture 11" descr="Logo&#10;&#10;Description automatically generated">
            <a:extLst>
              <a:ext uri="{FF2B5EF4-FFF2-40B4-BE49-F238E27FC236}">
                <a16:creationId xmlns:a16="http://schemas.microsoft.com/office/drawing/2014/main" id="{ECFDA0C1-2F4A-B9F7-82DC-F8CC0AEC535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356" t="22204" r="7569" b="18243"/>
          <a:stretch/>
        </p:blipFill>
        <p:spPr>
          <a:xfrm>
            <a:off x="8637944" y="5129718"/>
            <a:ext cx="3400052" cy="1108998"/>
          </a:xfrm>
          <a:prstGeom prst="rect">
            <a:avLst/>
          </a:prstGeom>
        </p:spPr>
      </p:pic>
      <p:pic>
        <p:nvPicPr>
          <p:cNvPr id="1026" name="Picture 2" descr="Precautions at Carleton-Willard Village - The Bedford Citizen">
            <a:extLst>
              <a:ext uri="{FF2B5EF4-FFF2-40B4-BE49-F238E27FC236}">
                <a16:creationId xmlns:a16="http://schemas.microsoft.com/office/drawing/2014/main" id="{C98385AF-BE3D-D68C-01CB-EBD92D665C39}"/>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954" y="4902247"/>
            <a:ext cx="4506774" cy="1438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32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CD3F5F62-0EDB-A305-AC09-FEE2CB917EF2}"/>
              </a:ext>
            </a:extLst>
          </p:cNvPr>
          <p:cNvSpPr>
            <a:spLocks noGrp="1"/>
          </p:cNvSpPr>
          <p:nvPr>
            <p:ph type="sldNum" sz="quarter" idx="4"/>
          </p:nvPr>
        </p:nvSpPr>
        <p:spPr>
          <a:xfrm>
            <a:off x="8876732" y="6471781"/>
            <a:ext cx="2743200" cy="365125"/>
          </a:xfrm>
          <a:prstGeom prst="rect">
            <a:avLst/>
          </a:prstGeom>
        </p:spPr>
        <p:txBody>
          <a:bodyPr vert="horz" lIns="91440" tIns="45720" rIns="91440" bIns="45720" rtlCol="0" anchor="ctr"/>
          <a:lstStyle>
            <a:lvl1pPr algn="r">
              <a:defRPr sz="1200">
                <a:solidFill>
                  <a:schemeClr val="bg1"/>
                </a:solidFill>
              </a:defRPr>
            </a:lvl1pPr>
          </a:lstStyle>
          <a:p>
            <a:fld id="{0F2DE12B-030B-4077-8508-FA8818261A91}" type="slidenum">
              <a:rPr lang="en-US" smtClean="0"/>
              <a:pPr/>
              <a:t>‹#›</a:t>
            </a:fld>
            <a:endParaRPr lang="en-US"/>
          </a:p>
        </p:txBody>
      </p:sp>
      <p:pic>
        <p:nvPicPr>
          <p:cNvPr id="2" name="Picture 2" descr="Precautions at Carleton-Willard Village - The Bedford Citizen">
            <a:extLst>
              <a:ext uri="{FF2B5EF4-FFF2-40B4-BE49-F238E27FC236}">
                <a16:creationId xmlns:a16="http://schemas.microsoft.com/office/drawing/2014/main" id="{0899A646-107C-EAC6-4CA5-406A6DF1727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954" y="4902247"/>
            <a:ext cx="4506774" cy="1438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90E51C3-DDE1-CCE3-8F0B-B5E88A9E893E}"/>
              </a:ext>
            </a:extLst>
          </p:cNvPr>
          <p:cNvSpPr>
            <a:spLocks noGrp="1"/>
          </p:cNvSpPr>
          <p:nvPr>
            <p:ph type="body" sz="quarter" idx="10"/>
          </p:nvPr>
        </p:nvSpPr>
        <p:spPr>
          <a:xfrm>
            <a:off x="1201644" y="1040880"/>
            <a:ext cx="7745413" cy="3451225"/>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Logo&#10;&#10;Description automatically generated">
            <a:extLst>
              <a:ext uri="{FF2B5EF4-FFF2-40B4-BE49-F238E27FC236}">
                <a16:creationId xmlns:a16="http://schemas.microsoft.com/office/drawing/2014/main" id="{E1DA6B12-E5E2-E443-2B2C-29669C7E678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356" t="22204" r="7569" b="18243"/>
          <a:stretch/>
        </p:blipFill>
        <p:spPr>
          <a:xfrm>
            <a:off x="8637944" y="5129718"/>
            <a:ext cx="3400052" cy="1108998"/>
          </a:xfrm>
          <a:prstGeom prst="rect">
            <a:avLst/>
          </a:prstGeom>
        </p:spPr>
      </p:pic>
      <p:pic>
        <p:nvPicPr>
          <p:cNvPr id="10" name="Picture 4" descr="Carleton Willard Village | Senior Living Community Assisted Living, Nursing  Home, Independent Living, CCRC in Bedford, MA | FindContinuingCare">
            <a:extLst>
              <a:ext uri="{FF2B5EF4-FFF2-40B4-BE49-F238E27FC236}">
                <a16:creationId xmlns:a16="http://schemas.microsoft.com/office/drawing/2014/main" id="{0426F861-5663-5EA3-62B2-982C90E9B5FB}"/>
              </a:ext>
            </a:extLst>
          </p:cNvPr>
          <p:cNvPicPr>
            <a:picLocks noChangeAspect="1" noChangeArrowheads="1"/>
          </p:cNvPicPr>
          <p:nvPr userDrawn="1"/>
        </p:nvPicPr>
        <p:blipFill rotWithShape="1">
          <a:blip r:embed="rId4">
            <a:alphaModFix amt="20000"/>
            <a:extLst>
              <a:ext uri="{28A0092B-C50C-407E-A947-70E740481C1C}">
                <a14:useLocalDpi xmlns:a14="http://schemas.microsoft.com/office/drawing/2010/main" val="0"/>
              </a:ext>
            </a:extLst>
          </a:blip>
          <a:srcRect t="-294" r="9350" b="40280"/>
          <a:stretch>
            <a:fillRect/>
          </a:stretch>
        </p:blipFill>
        <p:spPr bwMode="auto">
          <a:xfrm>
            <a:off x="0" y="-23929"/>
            <a:ext cx="12192000" cy="489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208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A97B5D-7531-63E2-7BB9-9E71138C0889}"/>
              </a:ext>
            </a:extLst>
          </p:cNvPr>
          <p:cNvSpPr/>
          <p:nvPr userDrawn="1"/>
        </p:nvSpPr>
        <p:spPr>
          <a:xfrm>
            <a:off x="0" y="0"/>
            <a:ext cx="12192000" cy="11661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F78E9-5974-D9DD-7917-F96800F78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6E4CF7-8C5D-7A7A-C72E-F78016E1B7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39969FD-9359-D420-C8B1-D202DBB9A50E}"/>
              </a:ext>
            </a:extLst>
          </p:cNvPr>
          <p:cNvSpPr>
            <a:spLocks noGrp="1"/>
          </p:cNvSpPr>
          <p:nvPr>
            <p:ph type="sldNum" sz="quarter" idx="12"/>
          </p:nvPr>
        </p:nvSpPr>
        <p:spPr>
          <a:xfrm>
            <a:off x="8876732" y="6471781"/>
            <a:ext cx="2743200" cy="365125"/>
          </a:xfrm>
          <a:prstGeom prst="rect">
            <a:avLst/>
          </a:prstGeom>
        </p:spPr>
        <p:txBody>
          <a:bodyPr anchor="ctr"/>
          <a:lstStyle>
            <a:lvl1pPr algn="r">
              <a:defRPr sz="1200">
                <a:solidFill>
                  <a:schemeClr val="bg1"/>
                </a:solidFill>
              </a:defRPr>
            </a:lvl1pPr>
          </a:lstStyle>
          <a:p>
            <a:fld id="{0F2DE12B-030B-4077-8508-FA8818261A91}" type="slidenum">
              <a:rPr lang="en-US" smtClean="0"/>
              <a:pPr/>
              <a:t>‹#›</a:t>
            </a:fld>
            <a:endParaRPr lang="en-US"/>
          </a:p>
        </p:txBody>
      </p:sp>
      <p:pic>
        <p:nvPicPr>
          <p:cNvPr id="7" name="Picture 6" descr="Logo&#10;&#10;Description automatically generated">
            <a:extLst>
              <a:ext uri="{FF2B5EF4-FFF2-40B4-BE49-F238E27FC236}">
                <a16:creationId xmlns:a16="http://schemas.microsoft.com/office/drawing/2014/main" id="{C698BABC-231A-C353-4039-E1DBE8E54B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9245" y="5787348"/>
            <a:ext cx="1723427" cy="783661"/>
          </a:xfrm>
          <a:prstGeom prst="rect">
            <a:avLst/>
          </a:prstGeom>
        </p:spPr>
      </p:pic>
      <p:pic>
        <p:nvPicPr>
          <p:cNvPr id="4" name="Picture 2" descr="Precautions at Carleton-Willard Village - The Bedford Citizen">
            <a:extLst>
              <a:ext uri="{FF2B5EF4-FFF2-40B4-BE49-F238E27FC236}">
                <a16:creationId xmlns:a16="http://schemas.microsoft.com/office/drawing/2014/main" id="{B557DDE3-7D78-AF0E-C218-1F317A5990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56" y="5726863"/>
            <a:ext cx="2317071" cy="73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390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92BC4B8-7F2E-99E7-EBE7-D76AE488C08A}"/>
              </a:ext>
            </a:extLst>
          </p:cNvPr>
          <p:cNvSpPr/>
          <p:nvPr userDrawn="1"/>
        </p:nvSpPr>
        <p:spPr>
          <a:xfrm>
            <a:off x="0" y="0"/>
            <a:ext cx="12192000" cy="11661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769344-92C4-67FD-DE03-1B9E1B6BC1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FBE5D0-2E81-2BB5-E880-C6F9A65D7626}"/>
              </a:ext>
            </a:extLst>
          </p:cNvPr>
          <p:cNvSpPr>
            <a:spLocks noGrp="1"/>
          </p:cNvSpPr>
          <p:nvPr>
            <p:ph sz="half" idx="1"/>
          </p:nvPr>
        </p:nvSpPr>
        <p:spPr>
          <a:xfrm>
            <a:off x="838200" y="1243172"/>
            <a:ext cx="5181600" cy="50960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D89EBF-CB02-8AFF-F75E-4BA68A33501A}"/>
              </a:ext>
            </a:extLst>
          </p:cNvPr>
          <p:cNvSpPr>
            <a:spLocks noGrp="1"/>
          </p:cNvSpPr>
          <p:nvPr>
            <p:ph sz="half" idx="2"/>
          </p:nvPr>
        </p:nvSpPr>
        <p:spPr>
          <a:xfrm>
            <a:off x="6172200" y="1243172"/>
            <a:ext cx="5181600" cy="5096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743BAB1-E3FB-DC16-70DB-E9B6C54996CB}"/>
              </a:ext>
            </a:extLst>
          </p:cNvPr>
          <p:cNvSpPr>
            <a:spLocks noGrp="1"/>
          </p:cNvSpPr>
          <p:nvPr>
            <p:ph type="sldNum" sz="quarter" idx="12"/>
          </p:nvPr>
        </p:nvSpPr>
        <p:spPr>
          <a:xfrm>
            <a:off x="8876732" y="6471781"/>
            <a:ext cx="2743200" cy="365125"/>
          </a:xfrm>
          <a:prstGeom prst="rect">
            <a:avLst/>
          </a:prstGeom>
        </p:spPr>
        <p:txBody>
          <a:bodyPr anchor="ctr"/>
          <a:lstStyle>
            <a:lvl1pPr algn="r">
              <a:defRPr sz="1200">
                <a:solidFill>
                  <a:schemeClr val="bg1"/>
                </a:solidFill>
              </a:defRPr>
            </a:lvl1pPr>
          </a:lstStyle>
          <a:p>
            <a:fld id="{0F2DE12B-030B-4077-8508-FA8818261A91}" type="slidenum">
              <a:rPr lang="en-US" smtClean="0"/>
              <a:pPr/>
              <a:t>‹#›</a:t>
            </a:fld>
            <a:endParaRPr lang="en-US"/>
          </a:p>
        </p:txBody>
      </p:sp>
      <p:pic>
        <p:nvPicPr>
          <p:cNvPr id="8" name="Picture 7" descr="Logo&#10;&#10;Description automatically generated">
            <a:extLst>
              <a:ext uri="{FF2B5EF4-FFF2-40B4-BE49-F238E27FC236}">
                <a16:creationId xmlns:a16="http://schemas.microsoft.com/office/drawing/2014/main" id="{04676116-4F68-B6E2-BB0A-4DB44D8B6F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9245" y="5787348"/>
            <a:ext cx="1723427" cy="783661"/>
          </a:xfrm>
          <a:prstGeom prst="rect">
            <a:avLst/>
          </a:prstGeom>
        </p:spPr>
      </p:pic>
      <p:pic>
        <p:nvPicPr>
          <p:cNvPr id="5" name="Picture 2" descr="Precautions at Carleton-Willard Village - The Bedford Citizen">
            <a:extLst>
              <a:ext uri="{FF2B5EF4-FFF2-40B4-BE49-F238E27FC236}">
                <a16:creationId xmlns:a16="http://schemas.microsoft.com/office/drawing/2014/main" id="{F9195B39-C487-E43A-52BC-5B1B2AEC0C7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56" y="5726863"/>
            <a:ext cx="2317071" cy="73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31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8156AC-FA11-C768-1324-ECF63ACB3270}"/>
              </a:ext>
            </a:extLst>
          </p:cNvPr>
          <p:cNvSpPr/>
          <p:nvPr userDrawn="1"/>
        </p:nvSpPr>
        <p:spPr>
          <a:xfrm>
            <a:off x="0" y="0"/>
            <a:ext cx="12192000" cy="11661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B7A2DC1-022B-D76F-6494-52B9516B8221}"/>
              </a:ext>
            </a:extLst>
          </p:cNvPr>
          <p:cNvSpPr>
            <a:spLocks noGrp="1"/>
          </p:cNvSpPr>
          <p:nvPr>
            <p:ph type="body" idx="1"/>
          </p:nvPr>
        </p:nvSpPr>
        <p:spPr>
          <a:xfrm>
            <a:off x="839788" y="1239380"/>
            <a:ext cx="5157787" cy="460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6D7A71-BB16-6D7D-4C8B-79C78E886B19}"/>
              </a:ext>
            </a:extLst>
          </p:cNvPr>
          <p:cNvSpPr>
            <a:spLocks noGrp="1"/>
          </p:cNvSpPr>
          <p:nvPr>
            <p:ph sz="half" idx="2"/>
          </p:nvPr>
        </p:nvSpPr>
        <p:spPr>
          <a:xfrm>
            <a:off x="839788" y="1782566"/>
            <a:ext cx="5157787" cy="44070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FD8D06-CEFC-1129-58B7-79E154237534}"/>
              </a:ext>
            </a:extLst>
          </p:cNvPr>
          <p:cNvSpPr>
            <a:spLocks noGrp="1"/>
          </p:cNvSpPr>
          <p:nvPr>
            <p:ph type="body" sz="quarter" idx="3"/>
          </p:nvPr>
        </p:nvSpPr>
        <p:spPr>
          <a:xfrm>
            <a:off x="6172200" y="1239380"/>
            <a:ext cx="5183188" cy="460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F5ED6C-00E1-88AE-3C01-F1F32A6FA64C}"/>
              </a:ext>
            </a:extLst>
          </p:cNvPr>
          <p:cNvSpPr>
            <a:spLocks noGrp="1"/>
          </p:cNvSpPr>
          <p:nvPr>
            <p:ph sz="quarter" idx="4"/>
          </p:nvPr>
        </p:nvSpPr>
        <p:spPr>
          <a:xfrm>
            <a:off x="6172200" y="1782566"/>
            <a:ext cx="5183188" cy="44070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625D1FF3-B573-C586-B988-DA4B8A0FFAC4}"/>
              </a:ext>
            </a:extLst>
          </p:cNvPr>
          <p:cNvSpPr>
            <a:spLocks noGrp="1"/>
          </p:cNvSpPr>
          <p:nvPr>
            <p:ph type="sldNum" sz="quarter" idx="12"/>
          </p:nvPr>
        </p:nvSpPr>
        <p:spPr>
          <a:xfrm>
            <a:off x="8876732" y="6471781"/>
            <a:ext cx="2743200" cy="365125"/>
          </a:xfrm>
          <a:prstGeom prst="rect">
            <a:avLst/>
          </a:prstGeom>
        </p:spPr>
        <p:txBody>
          <a:bodyPr anchor="ctr"/>
          <a:lstStyle>
            <a:lvl1pPr algn="r">
              <a:defRPr sz="1200">
                <a:solidFill>
                  <a:schemeClr val="bg1"/>
                </a:solidFill>
              </a:defRPr>
            </a:lvl1pPr>
          </a:lstStyle>
          <a:p>
            <a:fld id="{0F2DE12B-030B-4077-8508-FA8818261A91}" type="slidenum">
              <a:rPr lang="en-US" smtClean="0"/>
              <a:pPr/>
              <a:t>‹#›</a:t>
            </a:fld>
            <a:endParaRPr lang="en-US"/>
          </a:p>
        </p:txBody>
      </p:sp>
      <p:sp>
        <p:nvSpPr>
          <p:cNvPr id="10" name="Title 1">
            <a:extLst>
              <a:ext uri="{FF2B5EF4-FFF2-40B4-BE49-F238E27FC236}">
                <a16:creationId xmlns:a16="http://schemas.microsoft.com/office/drawing/2014/main" id="{AF3D789B-812C-79CC-6798-5307B47A9DAB}"/>
              </a:ext>
            </a:extLst>
          </p:cNvPr>
          <p:cNvSpPr>
            <a:spLocks noGrp="1"/>
          </p:cNvSpPr>
          <p:nvPr>
            <p:ph type="title"/>
          </p:nvPr>
        </p:nvSpPr>
        <p:spPr>
          <a:xfrm>
            <a:off x="838200" y="91281"/>
            <a:ext cx="10515600" cy="966957"/>
          </a:xfrm>
        </p:spPr>
        <p:txBody>
          <a:bodyPr/>
          <a:lstStyle/>
          <a:p>
            <a:r>
              <a:rPr lang="en-US"/>
              <a:t>Click to edit Master title style</a:t>
            </a:r>
          </a:p>
        </p:txBody>
      </p:sp>
      <p:pic>
        <p:nvPicPr>
          <p:cNvPr id="11" name="Picture 10" descr="Logo&#10;&#10;Description automatically generated">
            <a:extLst>
              <a:ext uri="{FF2B5EF4-FFF2-40B4-BE49-F238E27FC236}">
                <a16:creationId xmlns:a16="http://schemas.microsoft.com/office/drawing/2014/main" id="{4B40EC66-C8D8-FDF0-1FE2-E23416E47A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9245" y="5787348"/>
            <a:ext cx="1723427" cy="783661"/>
          </a:xfrm>
          <a:prstGeom prst="rect">
            <a:avLst/>
          </a:prstGeom>
        </p:spPr>
      </p:pic>
      <p:pic>
        <p:nvPicPr>
          <p:cNvPr id="2" name="Picture 2" descr="Precautions at Carleton-Willard Village - The Bedford Citizen">
            <a:extLst>
              <a:ext uri="{FF2B5EF4-FFF2-40B4-BE49-F238E27FC236}">
                <a16:creationId xmlns:a16="http://schemas.microsoft.com/office/drawing/2014/main" id="{2DF081CF-CDAE-840F-8394-E4340D7C15C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56" y="5726863"/>
            <a:ext cx="2317071" cy="73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334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0E5EDC-C265-600C-281C-C20CA9F12D2C}"/>
              </a:ext>
            </a:extLst>
          </p:cNvPr>
          <p:cNvSpPr/>
          <p:nvPr userDrawn="1"/>
        </p:nvSpPr>
        <p:spPr>
          <a:xfrm>
            <a:off x="0" y="0"/>
            <a:ext cx="12192000" cy="11661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AD1FAD-30C0-98AF-A1DC-9C0C028EC740}"/>
              </a:ext>
            </a:extLst>
          </p:cNvPr>
          <p:cNvSpPr>
            <a:spLocks noGrp="1"/>
          </p:cNvSpPr>
          <p:nvPr>
            <p:ph type="title"/>
          </p:nvPr>
        </p:nvSpPr>
        <p:spPr>
          <a:xfrm>
            <a:off x="814103" y="151312"/>
            <a:ext cx="3932237" cy="89151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83B786-7A9B-A0A3-FE33-ADB065A9661C}"/>
              </a:ext>
            </a:extLst>
          </p:cNvPr>
          <p:cNvSpPr>
            <a:spLocks noGrp="1"/>
          </p:cNvSpPr>
          <p:nvPr>
            <p:ph idx="1"/>
          </p:nvPr>
        </p:nvSpPr>
        <p:spPr>
          <a:xfrm>
            <a:off x="5157503" y="1243173"/>
            <a:ext cx="6172200" cy="51216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346CB8-8612-B174-FCF8-1D4898FD20E8}"/>
              </a:ext>
            </a:extLst>
          </p:cNvPr>
          <p:cNvSpPr>
            <a:spLocks noGrp="1"/>
          </p:cNvSpPr>
          <p:nvPr>
            <p:ph type="body" sz="half" idx="2"/>
          </p:nvPr>
        </p:nvSpPr>
        <p:spPr>
          <a:xfrm>
            <a:off x="814103" y="1243786"/>
            <a:ext cx="3932237" cy="511311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D7090D1E-CD4E-25E0-E251-DC9436BF34F1}"/>
              </a:ext>
            </a:extLst>
          </p:cNvPr>
          <p:cNvSpPr>
            <a:spLocks noGrp="1"/>
          </p:cNvSpPr>
          <p:nvPr>
            <p:ph type="sldNum" sz="quarter" idx="12"/>
          </p:nvPr>
        </p:nvSpPr>
        <p:spPr>
          <a:xfrm>
            <a:off x="8876732" y="6471781"/>
            <a:ext cx="2743200" cy="365125"/>
          </a:xfrm>
          <a:prstGeom prst="rect">
            <a:avLst/>
          </a:prstGeom>
        </p:spPr>
        <p:txBody>
          <a:bodyPr anchor="ctr"/>
          <a:lstStyle>
            <a:lvl1pPr algn="r">
              <a:defRPr sz="1200">
                <a:solidFill>
                  <a:schemeClr val="bg1"/>
                </a:solidFill>
              </a:defRPr>
            </a:lvl1pPr>
          </a:lstStyle>
          <a:p>
            <a:fld id="{0F2DE12B-030B-4077-8508-FA8818261A91}" type="slidenum">
              <a:rPr lang="en-US" smtClean="0"/>
              <a:pPr/>
              <a:t>‹#›</a:t>
            </a:fld>
            <a:endParaRPr lang="en-US"/>
          </a:p>
        </p:txBody>
      </p:sp>
      <p:pic>
        <p:nvPicPr>
          <p:cNvPr id="8" name="Picture 7" descr="Logo&#10;&#10;Description automatically generated">
            <a:extLst>
              <a:ext uri="{FF2B5EF4-FFF2-40B4-BE49-F238E27FC236}">
                <a16:creationId xmlns:a16="http://schemas.microsoft.com/office/drawing/2014/main" id="{E35DF79B-A160-3F13-94BC-180492A2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29245" y="5787348"/>
            <a:ext cx="1723427" cy="783661"/>
          </a:xfrm>
          <a:prstGeom prst="rect">
            <a:avLst/>
          </a:prstGeom>
        </p:spPr>
      </p:pic>
      <p:pic>
        <p:nvPicPr>
          <p:cNvPr id="5" name="Picture 2" descr="Precautions at Carleton-Willard Village - The Bedford Citizen">
            <a:extLst>
              <a:ext uri="{FF2B5EF4-FFF2-40B4-BE49-F238E27FC236}">
                <a16:creationId xmlns:a16="http://schemas.microsoft.com/office/drawing/2014/main" id="{AE283F72-E50A-CB18-FF4F-2AE50B779F5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756" y="5726863"/>
            <a:ext cx="2317071" cy="739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3538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6A46FF-7793-8EAA-ACC7-ABF18B28242A}"/>
              </a:ext>
            </a:extLst>
          </p:cNvPr>
          <p:cNvSpPr>
            <a:spLocks noGrp="1"/>
          </p:cNvSpPr>
          <p:nvPr>
            <p:ph type="title"/>
          </p:nvPr>
        </p:nvSpPr>
        <p:spPr>
          <a:xfrm>
            <a:off x="838200" y="91281"/>
            <a:ext cx="10515600" cy="9772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E79D5B-3822-5598-08ED-48A00EC691AC}"/>
              </a:ext>
            </a:extLst>
          </p:cNvPr>
          <p:cNvSpPr>
            <a:spLocks noGrp="1"/>
          </p:cNvSpPr>
          <p:nvPr>
            <p:ph type="body" idx="1"/>
          </p:nvPr>
        </p:nvSpPr>
        <p:spPr>
          <a:xfrm>
            <a:off x="838200" y="1257398"/>
            <a:ext cx="10515600" cy="51148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01B9B1B2-179F-CAC3-48C2-CA19F109D285}"/>
              </a:ext>
            </a:extLst>
          </p:cNvPr>
          <p:cNvSpPr/>
          <p:nvPr userDrawn="1"/>
        </p:nvSpPr>
        <p:spPr>
          <a:xfrm>
            <a:off x="0" y="6481441"/>
            <a:ext cx="12192000" cy="38166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424017"/>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50" r:id="rId3"/>
    <p:sldLayoutId id="2147483652" r:id="rId4"/>
    <p:sldLayoutId id="2147483653" r:id="rId5"/>
    <p:sldLayoutId id="2147483656" r:id="rId6"/>
  </p:sldLayoutIdLst>
  <p:hf hdr="0" ftr="0" dt="0"/>
  <p:txStyles>
    <p:titleStyle>
      <a:lvl1pPr algn="l" defTabSz="914400" rtl="0" eaLnBrk="1" latinLnBrk="0" hangingPunct="1">
        <a:lnSpc>
          <a:spcPct val="90000"/>
        </a:lnSpc>
        <a:spcBef>
          <a:spcPct val="0"/>
        </a:spcBef>
        <a:buNone/>
        <a:defRPr sz="36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11.xml"/><Relationship Id="rId1" Type="http://schemas.openxmlformats.org/officeDocument/2006/relationships/slideLayout" Target="../slideLayouts/slideLayout3.xml"/><Relationship Id="rId4" Type="http://schemas.openxmlformats.org/officeDocument/2006/relationships/slide" Target="slide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3.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6.xml"/><Relationship Id="rId18" Type="http://schemas.openxmlformats.org/officeDocument/2006/relationships/image" Target="../media/image34.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31.png"/><Relationship Id="rId17" Type="http://schemas.openxmlformats.org/officeDocument/2006/relationships/customXml" Target="../ink/ink8.xml"/><Relationship Id="rId2" Type="http://schemas.openxmlformats.org/officeDocument/2006/relationships/image" Target="../media/image7.png"/><Relationship Id="rId16" Type="http://schemas.openxmlformats.org/officeDocument/2006/relationships/image" Target="../media/image33.png"/><Relationship Id="rId20"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30.png"/><Relationship Id="rId19" Type="http://schemas.openxmlformats.org/officeDocument/2006/relationships/customXml" Target="../ink/ink9.xml"/><Relationship Id="rId4" Type="http://schemas.openxmlformats.org/officeDocument/2006/relationships/image" Target="../media/image27.png"/><Relationship Id="rId9" Type="http://schemas.openxmlformats.org/officeDocument/2006/relationships/customXml" Target="../ink/ink4.xml"/><Relationship Id="rId14" Type="http://schemas.openxmlformats.org/officeDocument/2006/relationships/image" Target="../media/image32.png"/><Relationship Id="rId22"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mailto:mmathews@cwvillage.org" TargetMode="External"/><Relationship Id="rId2" Type="http://schemas.openxmlformats.org/officeDocument/2006/relationships/hyperlink" Target="mailto:cgolen@cwvillage.org" TargetMode="Externa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cwvillage.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svg"/><Relationship Id="rId2" Type="http://schemas.openxmlformats.org/officeDocument/2006/relationships/slide" Target="slide1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12.emf"/><Relationship Id="rId1" Type="http://schemas.openxmlformats.org/officeDocument/2006/relationships/slideLayout" Target="../slideLayouts/slideLayout3.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 Id="rId9"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33.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A9EE3-1D94-8A76-9247-1A1B3C910078}"/>
              </a:ext>
            </a:extLst>
          </p:cNvPr>
          <p:cNvSpPr>
            <a:spLocks noGrp="1"/>
          </p:cNvSpPr>
          <p:nvPr>
            <p:ph type="sldNum" sz="quarter" idx="11"/>
          </p:nvPr>
        </p:nvSpPr>
        <p:spPr/>
        <p:txBody>
          <a:bodyPr/>
          <a:lstStyle/>
          <a:p>
            <a:fld id="{0F2DE12B-030B-4077-8508-FA8818261A91}" type="slidenum">
              <a:rPr lang="en-US" smtClean="0"/>
              <a:pPr/>
              <a:t>1</a:t>
            </a:fld>
            <a:endParaRPr lang="en-US"/>
          </a:p>
        </p:txBody>
      </p:sp>
      <p:sp>
        <p:nvSpPr>
          <p:cNvPr id="3" name="Title 2">
            <a:extLst>
              <a:ext uri="{FF2B5EF4-FFF2-40B4-BE49-F238E27FC236}">
                <a16:creationId xmlns:a16="http://schemas.microsoft.com/office/drawing/2014/main" id="{E70DBDB5-0BD0-50CE-29B8-AB2E74232E37}"/>
              </a:ext>
            </a:extLst>
          </p:cNvPr>
          <p:cNvSpPr>
            <a:spLocks noGrp="1"/>
          </p:cNvSpPr>
          <p:nvPr>
            <p:ph type="title"/>
          </p:nvPr>
        </p:nvSpPr>
        <p:spPr/>
        <p:txBody>
          <a:bodyPr/>
          <a:lstStyle/>
          <a:p>
            <a:r>
              <a:rPr lang="en-US" b="1"/>
              <a:t>Reference Guide:</a:t>
            </a:r>
            <a:br>
              <a:rPr lang="en-US"/>
            </a:br>
            <a:r>
              <a:rPr lang="en-US"/>
              <a:t>Carleton-Willard Village &amp; OnePoint</a:t>
            </a:r>
          </a:p>
        </p:txBody>
      </p:sp>
      <p:sp>
        <p:nvSpPr>
          <p:cNvPr id="6" name="Content Placeholder 5">
            <a:extLst>
              <a:ext uri="{FF2B5EF4-FFF2-40B4-BE49-F238E27FC236}">
                <a16:creationId xmlns:a16="http://schemas.microsoft.com/office/drawing/2014/main" id="{09E97E7A-DA23-969A-C6D3-2F8AFD6EE4A7}"/>
              </a:ext>
            </a:extLst>
          </p:cNvPr>
          <p:cNvSpPr>
            <a:spLocks noGrp="1"/>
          </p:cNvSpPr>
          <p:nvPr>
            <p:ph type="subTitle" idx="1"/>
          </p:nvPr>
        </p:nvSpPr>
        <p:spPr/>
        <p:txBody>
          <a:bodyPr>
            <a:noAutofit/>
          </a:bodyPr>
          <a:lstStyle/>
          <a:p>
            <a:pPr marL="0" indent="0">
              <a:buNone/>
            </a:pPr>
            <a:r>
              <a:rPr lang="en-US">
                <a:latin typeface="+mj-lt"/>
              </a:rPr>
              <a:t>November 2025</a:t>
            </a:r>
          </a:p>
        </p:txBody>
      </p:sp>
    </p:spTree>
    <p:extLst>
      <p:ext uri="{BB962C8B-B14F-4D97-AF65-F5344CB8AC3E}">
        <p14:creationId xmlns:p14="http://schemas.microsoft.com/office/powerpoint/2010/main" val="4027556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A2A57F-9792-AFFE-D221-2B858E650FF5}"/>
              </a:ext>
            </a:extLst>
          </p:cNvPr>
          <p:cNvSpPr>
            <a:spLocks noGrp="1"/>
          </p:cNvSpPr>
          <p:nvPr>
            <p:ph type="title"/>
          </p:nvPr>
        </p:nvSpPr>
        <p:spPr/>
        <p:txBody>
          <a:bodyPr/>
          <a:lstStyle/>
          <a:p>
            <a:r>
              <a:rPr lang="en-US"/>
              <a:t>Presentations</a:t>
            </a:r>
          </a:p>
        </p:txBody>
      </p:sp>
      <p:sp>
        <p:nvSpPr>
          <p:cNvPr id="4" name="Slide Number Placeholder 3">
            <a:extLst>
              <a:ext uri="{FF2B5EF4-FFF2-40B4-BE49-F238E27FC236}">
                <a16:creationId xmlns:a16="http://schemas.microsoft.com/office/drawing/2014/main" id="{7C6E23F8-CD06-299C-57AA-B917D5042027}"/>
              </a:ext>
            </a:extLst>
          </p:cNvPr>
          <p:cNvSpPr>
            <a:spLocks noGrp="1"/>
          </p:cNvSpPr>
          <p:nvPr>
            <p:ph type="sldNum" sz="quarter" idx="12"/>
          </p:nvPr>
        </p:nvSpPr>
        <p:spPr/>
        <p:txBody>
          <a:bodyPr/>
          <a:lstStyle/>
          <a:p>
            <a:fld id="{0F2DE12B-030B-4077-8508-FA8818261A91}" type="slidenum">
              <a:rPr lang="en-US" smtClean="0"/>
              <a:pPr/>
              <a:t>10</a:t>
            </a:fld>
            <a:endParaRPr lang="en-US"/>
          </a:p>
        </p:txBody>
      </p:sp>
      <p:sp>
        <p:nvSpPr>
          <p:cNvPr id="6" name="Rectangle: Rounded Corners 5">
            <a:hlinkClick r:id="rId2" action="ppaction://hlinksldjump"/>
            <a:extLst>
              <a:ext uri="{FF2B5EF4-FFF2-40B4-BE49-F238E27FC236}">
                <a16:creationId xmlns:a16="http://schemas.microsoft.com/office/drawing/2014/main" id="{2FAFAD1F-9647-0057-3CD2-5F75A032171F}"/>
              </a:ext>
            </a:extLst>
          </p:cNvPr>
          <p:cNvSpPr/>
          <p:nvPr/>
        </p:nvSpPr>
        <p:spPr>
          <a:xfrm>
            <a:off x="838200" y="1344365"/>
            <a:ext cx="3113690" cy="1300655"/>
          </a:xfrm>
          <a:prstGeom prst="round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Initial Market Findings</a:t>
            </a:r>
          </a:p>
          <a:p>
            <a:pPr algn="ctr"/>
            <a:r>
              <a:rPr lang="en-US" sz="2400" b="1">
                <a:solidFill>
                  <a:schemeClr val="tx1"/>
                </a:solidFill>
              </a:rPr>
              <a:t>Sept 9, 2025</a:t>
            </a:r>
          </a:p>
        </p:txBody>
      </p:sp>
      <p:sp>
        <p:nvSpPr>
          <p:cNvPr id="7" name="Rectangle: Rounded Corners 6">
            <a:hlinkClick r:id="rId3" action="ppaction://hlinksldjump"/>
            <a:extLst>
              <a:ext uri="{FF2B5EF4-FFF2-40B4-BE49-F238E27FC236}">
                <a16:creationId xmlns:a16="http://schemas.microsoft.com/office/drawing/2014/main" id="{F4D8084E-2E83-FF3B-A85E-8856E633C891}"/>
              </a:ext>
            </a:extLst>
          </p:cNvPr>
          <p:cNvSpPr/>
          <p:nvPr/>
        </p:nvSpPr>
        <p:spPr>
          <a:xfrm>
            <a:off x="838200" y="2801363"/>
            <a:ext cx="3113690" cy="1300655"/>
          </a:xfrm>
          <a:prstGeom prst="round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Engagement Reset</a:t>
            </a:r>
          </a:p>
          <a:p>
            <a:pPr algn="ctr"/>
            <a:r>
              <a:rPr lang="en-US" sz="2400" b="1">
                <a:solidFill>
                  <a:schemeClr val="tx1"/>
                </a:solidFill>
              </a:rPr>
              <a:t>Oct 31, 2025</a:t>
            </a:r>
          </a:p>
        </p:txBody>
      </p:sp>
      <p:sp>
        <p:nvSpPr>
          <p:cNvPr id="8" name="Rectangle: Rounded Corners 7">
            <a:hlinkClick r:id="rId4" action="ppaction://hlinksldjump"/>
            <a:extLst>
              <a:ext uri="{FF2B5EF4-FFF2-40B4-BE49-F238E27FC236}">
                <a16:creationId xmlns:a16="http://schemas.microsoft.com/office/drawing/2014/main" id="{8CEC0BB8-4A0B-CFF5-6AC3-D8F28414A04A}"/>
              </a:ext>
            </a:extLst>
          </p:cNvPr>
          <p:cNvSpPr/>
          <p:nvPr/>
        </p:nvSpPr>
        <p:spPr>
          <a:xfrm>
            <a:off x="838200" y="4253706"/>
            <a:ext cx="3113690" cy="1300655"/>
          </a:xfrm>
          <a:prstGeom prst="round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Site Opportunities Discussion </a:t>
            </a:r>
          </a:p>
          <a:p>
            <a:pPr algn="ctr"/>
            <a:r>
              <a:rPr lang="en-US" sz="2400" b="1">
                <a:solidFill>
                  <a:schemeClr val="tx1"/>
                </a:solidFill>
              </a:rPr>
              <a:t>Nov 6, 2025</a:t>
            </a:r>
          </a:p>
        </p:txBody>
      </p:sp>
    </p:spTree>
    <p:extLst>
      <p:ext uri="{BB962C8B-B14F-4D97-AF65-F5344CB8AC3E}">
        <p14:creationId xmlns:p14="http://schemas.microsoft.com/office/powerpoint/2010/main" val="130413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A9EE3-1D94-8A76-9247-1A1B3C910078}"/>
              </a:ext>
            </a:extLst>
          </p:cNvPr>
          <p:cNvSpPr>
            <a:spLocks noGrp="1"/>
          </p:cNvSpPr>
          <p:nvPr>
            <p:ph type="sldNum" sz="quarter" idx="11"/>
          </p:nvPr>
        </p:nvSpPr>
        <p:spPr/>
        <p:txBody>
          <a:bodyPr/>
          <a:lstStyle/>
          <a:p>
            <a:fld id="{0F2DE12B-030B-4077-8508-FA8818261A91}" type="slidenum">
              <a:rPr lang="en-US" smtClean="0"/>
              <a:pPr/>
              <a:t>11</a:t>
            </a:fld>
            <a:endParaRPr lang="en-US"/>
          </a:p>
        </p:txBody>
      </p:sp>
      <p:sp>
        <p:nvSpPr>
          <p:cNvPr id="5" name="Title 4">
            <a:extLst>
              <a:ext uri="{FF2B5EF4-FFF2-40B4-BE49-F238E27FC236}">
                <a16:creationId xmlns:a16="http://schemas.microsoft.com/office/drawing/2014/main" id="{B1CC5FD9-C558-3CBD-858C-FC8302BA7F41}"/>
              </a:ext>
            </a:extLst>
          </p:cNvPr>
          <p:cNvSpPr>
            <a:spLocks noGrp="1"/>
          </p:cNvSpPr>
          <p:nvPr>
            <p:ph type="title"/>
          </p:nvPr>
        </p:nvSpPr>
        <p:spPr>
          <a:xfrm>
            <a:off x="694898" y="1224934"/>
            <a:ext cx="9611152" cy="3135526"/>
          </a:xfrm>
        </p:spPr>
        <p:txBody>
          <a:bodyPr/>
          <a:lstStyle/>
          <a:p>
            <a:r>
              <a:rPr lang="en-US"/>
              <a:t>Carleton Willard Village</a:t>
            </a:r>
            <a:br>
              <a:rPr lang="en-US"/>
            </a:br>
            <a:r>
              <a:rPr lang="en-US"/>
              <a:t>Initial Market Findings</a:t>
            </a:r>
          </a:p>
        </p:txBody>
      </p:sp>
      <p:sp>
        <p:nvSpPr>
          <p:cNvPr id="6" name="Content Placeholder 5">
            <a:extLst>
              <a:ext uri="{FF2B5EF4-FFF2-40B4-BE49-F238E27FC236}">
                <a16:creationId xmlns:a16="http://schemas.microsoft.com/office/drawing/2014/main" id="{09E97E7A-DA23-969A-C6D3-2F8AFD6EE4A7}"/>
              </a:ext>
            </a:extLst>
          </p:cNvPr>
          <p:cNvSpPr>
            <a:spLocks noGrp="1"/>
          </p:cNvSpPr>
          <p:nvPr>
            <p:ph type="subTitle" idx="4294967295"/>
          </p:nvPr>
        </p:nvSpPr>
        <p:spPr>
          <a:xfrm>
            <a:off x="809625" y="3946123"/>
            <a:ext cx="3282950" cy="414337"/>
          </a:xfrm>
        </p:spPr>
        <p:txBody>
          <a:bodyPr>
            <a:noAutofit/>
          </a:bodyPr>
          <a:lstStyle/>
          <a:p>
            <a:pPr marL="0" indent="0">
              <a:buNone/>
            </a:pPr>
            <a:r>
              <a:rPr lang="en-US">
                <a:latin typeface="+mj-lt"/>
              </a:rPr>
              <a:t>September 9, 2025</a:t>
            </a:r>
          </a:p>
        </p:txBody>
      </p:sp>
    </p:spTree>
    <p:extLst>
      <p:ext uri="{BB962C8B-B14F-4D97-AF65-F5344CB8AC3E}">
        <p14:creationId xmlns:p14="http://schemas.microsoft.com/office/powerpoint/2010/main" val="2993361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1E37C-FBDA-A1E9-4BCC-3CC1A85F2302}"/>
              </a:ext>
            </a:extLst>
          </p:cNvPr>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0" y="1175694"/>
            <a:ext cx="12192000" cy="4300725"/>
          </a:xfrm>
          <a:prstGeom prst="rect">
            <a:avLst/>
          </a:prstGeom>
        </p:spPr>
      </p:pic>
      <p:sp>
        <p:nvSpPr>
          <p:cNvPr id="4" name="Title 3">
            <a:extLst>
              <a:ext uri="{FF2B5EF4-FFF2-40B4-BE49-F238E27FC236}">
                <a16:creationId xmlns:a16="http://schemas.microsoft.com/office/drawing/2014/main" id="{2D21D0D0-416C-4FDF-3868-49FCFF4EFE13}"/>
              </a:ext>
            </a:extLst>
          </p:cNvPr>
          <p:cNvSpPr>
            <a:spLocks noGrp="1"/>
          </p:cNvSpPr>
          <p:nvPr>
            <p:ph type="title"/>
          </p:nvPr>
        </p:nvSpPr>
        <p:spPr/>
        <p:txBody>
          <a:bodyPr/>
          <a:lstStyle/>
          <a:p>
            <a:r>
              <a:rPr lang="en-US">
                <a:solidFill>
                  <a:schemeClr val="accent2"/>
                </a:solidFill>
              </a:rPr>
              <a:t>Agenda</a:t>
            </a:r>
          </a:p>
        </p:txBody>
      </p:sp>
      <p:sp>
        <p:nvSpPr>
          <p:cNvPr id="2" name="Slide Number Placeholder 1">
            <a:extLst>
              <a:ext uri="{FF2B5EF4-FFF2-40B4-BE49-F238E27FC236}">
                <a16:creationId xmlns:a16="http://schemas.microsoft.com/office/drawing/2014/main" id="{943B8BC1-F52D-8360-2B81-FCA0322899C4}"/>
              </a:ext>
            </a:extLst>
          </p:cNvPr>
          <p:cNvSpPr>
            <a:spLocks noGrp="1"/>
          </p:cNvSpPr>
          <p:nvPr>
            <p:ph type="sldNum" sz="quarter" idx="12"/>
          </p:nvPr>
        </p:nvSpPr>
        <p:spPr/>
        <p:txBody>
          <a:bodyPr/>
          <a:lstStyle/>
          <a:p>
            <a:fld id="{0F2DE12B-030B-4077-8508-FA8818261A91}" type="slidenum">
              <a:rPr lang="en-US" smtClean="0"/>
              <a:pPr/>
              <a:t>12</a:t>
            </a:fld>
            <a:endParaRPr lang="en-US"/>
          </a:p>
        </p:txBody>
      </p:sp>
      <p:sp>
        <p:nvSpPr>
          <p:cNvPr id="7" name="Freeform 3">
            <a:extLst>
              <a:ext uri="{FF2B5EF4-FFF2-40B4-BE49-F238E27FC236}">
                <a16:creationId xmlns:a16="http://schemas.microsoft.com/office/drawing/2014/main" id="{092F0923-94C4-6581-0FD1-242E62C79A28}"/>
              </a:ext>
            </a:extLst>
          </p:cNvPr>
          <p:cNvSpPr>
            <a:spLocks/>
          </p:cNvSpPr>
          <p:nvPr/>
        </p:nvSpPr>
        <p:spPr bwMode="gray">
          <a:xfrm>
            <a:off x="2810707" y="2557477"/>
            <a:ext cx="7073531" cy="731520"/>
          </a:xfrm>
          <a:custGeom>
            <a:avLst/>
            <a:gdLst/>
            <a:ahLst/>
            <a:cxnLst>
              <a:cxn ang="0">
                <a:pos x="0" y="0"/>
              </a:cxn>
              <a:cxn ang="0">
                <a:pos x="648" y="0"/>
              </a:cxn>
              <a:cxn ang="0">
                <a:pos x="648" y="143"/>
              </a:cxn>
              <a:cxn ang="0">
                <a:pos x="0" y="143"/>
              </a:cxn>
              <a:cxn ang="0">
                <a:pos x="32" y="72"/>
              </a:cxn>
              <a:cxn ang="0">
                <a:pos x="0" y="0"/>
              </a:cxn>
            </a:cxnLst>
            <a:rect l="0" t="0" r="r" b="b"/>
            <a:pathLst>
              <a:path w="648" h="143">
                <a:moveTo>
                  <a:pt x="0" y="0"/>
                </a:moveTo>
                <a:lnTo>
                  <a:pt x="648" y="0"/>
                </a:lnTo>
                <a:lnTo>
                  <a:pt x="648" y="143"/>
                </a:lnTo>
                <a:lnTo>
                  <a:pt x="0" y="143"/>
                </a:lnTo>
                <a:cubicBezTo>
                  <a:pt x="19" y="125"/>
                  <a:pt x="32" y="100"/>
                  <a:pt x="32" y="72"/>
                </a:cubicBezTo>
                <a:cubicBezTo>
                  <a:pt x="32" y="43"/>
                  <a:pt x="19" y="18"/>
                  <a:pt x="0" y="0"/>
                </a:cubicBezTo>
              </a:path>
            </a:pathLst>
          </a:custGeom>
          <a:solidFill>
            <a:schemeClr val="bg1"/>
          </a:solidFill>
          <a:ln w="19050">
            <a:solidFill>
              <a:srgbClr val="49557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167" tIns="33167" rIns="33167" bIns="33167" numCol="1" spcCol="0" rtlCol="0" fromWordArt="0" anchor="ctr" anchorCtr="0" forceAA="0" compatLnSpc="1">
            <a:prstTxWarp prst="textNoShape">
              <a:avLst/>
            </a:prstTxWarp>
            <a:noAutofit/>
          </a:bodyPr>
          <a:lstStyle/>
          <a:p>
            <a:pPr marL="339725" algn="ctr">
              <a:buSzPct val="100000"/>
            </a:pPr>
            <a:r>
              <a:rPr lang="en-US" sz="2400">
                <a:solidFill>
                  <a:srgbClr val="EA7716"/>
                </a:solidFill>
                <a:latin typeface="Calibri" panose="020F0502020204030204" pitchFamily="34" charset="0"/>
              </a:rPr>
              <a:t>DEMAND ANALYSIS </a:t>
            </a:r>
          </a:p>
        </p:txBody>
      </p:sp>
      <p:sp>
        <p:nvSpPr>
          <p:cNvPr id="8" name="Oval 4" descr="start">
            <a:extLst>
              <a:ext uri="{FF2B5EF4-FFF2-40B4-BE49-F238E27FC236}">
                <a16:creationId xmlns:a16="http://schemas.microsoft.com/office/drawing/2014/main" id="{5FCBBAAF-BEAE-06F1-DB33-37AE8B66F713}"/>
              </a:ext>
            </a:extLst>
          </p:cNvPr>
          <p:cNvSpPr>
            <a:spLocks noChangeArrowheads="1"/>
          </p:cNvSpPr>
          <p:nvPr/>
        </p:nvSpPr>
        <p:spPr bwMode="gray">
          <a:xfrm>
            <a:off x="2172259" y="1789381"/>
            <a:ext cx="794221" cy="626385"/>
          </a:xfrm>
          <a:prstGeom prst="ellipse">
            <a:avLst/>
          </a:prstGeom>
          <a:solidFill>
            <a:srgbClr val="495574"/>
          </a:solidFill>
          <a:ln w="9525">
            <a:no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39992" tIns="39992" rIns="39992" bIns="39992" rtlCol="0" anchor="ctr"/>
          <a:lstStyle/>
          <a:p>
            <a:pPr algn="ctr" defTabSz="868131">
              <a:spcBef>
                <a:spcPts val="349"/>
              </a:spcBef>
              <a:defRPr/>
            </a:pPr>
            <a:r>
              <a:rPr lang="en-US" sz="3965" b="1">
                <a:solidFill>
                  <a:srgbClr val="FFFFFF"/>
                </a:solidFill>
                <a:latin typeface="Arial Black" panose="020B0A04020102020204" pitchFamily="34" charset="0"/>
                <a:cs typeface="Calibri" panose="020F0502020204030204" pitchFamily="34" charset="0"/>
              </a:rPr>
              <a:t>1</a:t>
            </a:r>
          </a:p>
        </p:txBody>
      </p:sp>
      <p:sp>
        <p:nvSpPr>
          <p:cNvPr id="10" name="Freeform 3">
            <a:extLst>
              <a:ext uri="{FF2B5EF4-FFF2-40B4-BE49-F238E27FC236}">
                <a16:creationId xmlns:a16="http://schemas.microsoft.com/office/drawing/2014/main" id="{D438BEAF-926C-D38F-A9C4-9AEB1E7B09C7}"/>
              </a:ext>
            </a:extLst>
          </p:cNvPr>
          <p:cNvSpPr>
            <a:spLocks/>
          </p:cNvSpPr>
          <p:nvPr/>
        </p:nvSpPr>
        <p:spPr bwMode="gray">
          <a:xfrm>
            <a:off x="2828118" y="1750769"/>
            <a:ext cx="7073531" cy="731520"/>
          </a:xfrm>
          <a:custGeom>
            <a:avLst/>
            <a:gdLst/>
            <a:ahLst/>
            <a:cxnLst>
              <a:cxn ang="0">
                <a:pos x="0" y="0"/>
              </a:cxn>
              <a:cxn ang="0">
                <a:pos x="648" y="0"/>
              </a:cxn>
              <a:cxn ang="0">
                <a:pos x="648" y="143"/>
              </a:cxn>
              <a:cxn ang="0">
                <a:pos x="0" y="143"/>
              </a:cxn>
              <a:cxn ang="0">
                <a:pos x="32" y="72"/>
              </a:cxn>
              <a:cxn ang="0">
                <a:pos x="0" y="0"/>
              </a:cxn>
            </a:cxnLst>
            <a:rect l="0" t="0" r="r" b="b"/>
            <a:pathLst>
              <a:path w="648" h="143">
                <a:moveTo>
                  <a:pt x="0" y="0"/>
                </a:moveTo>
                <a:lnTo>
                  <a:pt x="648" y="0"/>
                </a:lnTo>
                <a:lnTo>
                  <a:pt x="648" y="143"/>
                </a:lnTo>
                <a:lnTo>
                  <a:pt x="0" y="143"/>
                </a:lnTo>
                <a:cubicBezTo>
                  <a:pt x="19" y="125"/>
                  <a:pt x="32" y="100"/>
                  <a:pt x="32" y="72"/>
                </a:cubicBezTo>
                <a:cubicBezTo>
                  <a:pt x="32" y="43"/>
                  <a:pt x="19" y="18"/>
                  <a:pt x="0" y="0"/>
                </a:cubicBezTo>
              </a:path>
            </a:pathLst>
          </a:custGeom>
          <a:solidFill>
            <a:schemeClr val="bg1"/>
          </a:solidFill>
          <a:ln w="19050">
            <a:solidFill>
              <a:srgbClr val="49557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167" tIns="33167" rIns="33167" bIns="33167" numCol="1" spcCol="0" rtlCol="0" fromWordArt="0" anchor="ctr" anchorCtr="0" forceAA="0" compatLnSpc="1">
            <a:prstTxWarp prst="textNoShape">
              <a:avLst/>
            </a:prstTxWarp>
            <a:noAutofit/>
          </a:bodyPr>
          <a:lstStyle/>
          <a:p>
            <a:pPr marL="339725" algn="ctr">
              <a:spcBef>
                <a:spcPts val="4052"/>
              </a:spcBef>
              <a:buSzPct val="100000"/>
            </a:pPr>
            <a:r>
              <a:rPr lang="en-US" sz="2400">
                <a:solidFill>
                  <a:srgbClr val="EA7716"/>
                </a:solidFill>
                <a:latin typeface="Calibri" panose="020F0502020204030204" pitchFamily="34" charset="0"/>
              </a:rPr>
              <a:t>MARKET AREA SUMMARY</a:t>
            </a:r>
          </a:p>
        </p:txBody>
      </p:sp>
      <p:sp>
        <p:nvSpPr>
          <p:cNvPr id="12" name="Oval 4" descr="start">
            <a:extLst>
              <a:ext uri="{FF2B5EF4-FFF2-40B4-BE49-F238E27FC236}">
                <a16:creationId xmlns:a16="http://schemas.microsoft.com/office/drawing/2014/main" id="{27839083-3F84-0EF9-9D9C-244E06ECAF02}"/>
              </a:ext>
            </a:extLst>
          </p:cNvPr>
          <p:cNvSpPr>
            <a:spLocks noChangeArrowheads="1"/>
          </p:cNvSpPr>
          <p:nvPr/>
        </p:nvSpPr>
        <p:spPr bwMode="gray">
          <a:xfrm>
            <a:off x="2189670" y="2588052"/>
            <a:ext cx="794221" cy="626385"/>
          </a:xfrm>
          <a:prstGeom prst="ellipse">
            <a:avLst/>
          </a:prstGeom>
          <a:solidFill>
            <a:srgbClr val="495574"/>
          </a:solidFill>
          <a:ln w="9525">
            <a:no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39992" tIns="39992" rIns="39992" bIns="39992" rtlCol="0" anchor="ctr"/>
          <a:lstStyle/>
          <a:p>
            <a:pPr algn="ctr" defTabSz="868131">
              <a:spcBef>
                <a:spcPts val="349"/>
              </a:spcBef>
              <a:defRPr/>
            </a:pPr>
            <a:r>
              <a:rPr lang="en-US" sz="3965" b="1">
                <a:solidFill>
                  <a:srgbClr val="FFFFFF"/>
                </a:solidFill>
                <a:latin typeface="Arial Black" panose="020B0A04020102020204" pitchFamily="34" charset="0"/>
                <a:cs typeface="Calibri" panose="020F0502020204030204" pitchFamily="34" charset="0"/>
              </a:rPr>
              <a:t>2</a:t>
            </a:r>
          </a:p>
        </p:txBody>
      </p:sp>
      <p:sp>
        <p:nvSpPr>
          <p:cNvPr id="5" name="Freeform 3">
            <a:extLst>
              <a:ext uri="{FF2B5EF4-FFF2-40B4-BE49-F238E27FC236}">
                <a16:creationId xmlns:a16="http://schemas.microsoft.com/office/drawing/2014/main" id="{E87D9268-80CA-75F2-721C-C7ED0DBFB73C}"/>
              </a:ext>
            </a:extLst>
          </p:cNvPr>
          <p:cNvSpPr>
            <a:spLocks/>
          </p:cNvSpPr>
          <p:nvPr/>
        </p:nvSpPr>
        <p:spPr bwMode="gray">
          <a:xfrm>
            <a:off x="2793296" y="3362172"/>
            <a:ext cx="7073531" cy="731520"/>
          </a:xfrm>
          <a:custGeom>
            <a:avLst/>
            <a:gdLst/>
            <a:ahLst/>
            <a:cxnLst>
              <a:cxn ang="0">
                <a:pos x="0" y="0"/>
              </a:cxn>
              <a:cxn ang="0">
                <a:pos x="648" y="0"/>
              </a:cxn>
              <a:cxn ang="0">
                <a:pos x="648" y="143"/>
              </a:cxn>
              <a:cxn ang="0">
                <a:pos x="0" y="143"/>
              </a:cxn>
              <a:cxn ang="0">
                <a:pos x="32" y="72"/>
              </a:cxn>
              <a:cxn ang="0">
                <a:pos x="0" y="0"/>
              </a:cxn>
            </a:cxnLst>
            <a:rect l="0" t="0" r="r" b="b"/>
            <a:pathLst>
              <a:path w="648" h="143">
                <a:moveTo>
                  <a:pt x="0" y="0"/>
                </a:moveTo>
                <a:lnTo>
                  <a:pt x="648" y="0"/>
                </a:lnTo>
                <a:lnTo>
                  <a:pt x="648" y="143"/>
                </a:lnTo>
                <a:lnTo>
                  <a:pt x="0" y="143"/>
                </a:lnTo>
                <a:cubicBezTo>
                  <a:pt x="19" y="125"/>
                  <a:pt x="32" y="100"/>
                  <a:pt x="32" y="72"/>
                </a:cubicBezTo>
                <a:cubicBezTo>
                  <a:pt x="32" y="43"/>
                  <a:pt x="19" y="18"/>
                  <a:pt x="0" y="0"/>
                </a:cubicBezTo>
              </a:path>
            </a:pathLst>
          </a:custGeom>
          <a:solidFill>
            <a:schemeClr val="bg1"/>
          </a:solidFill>
          <a:ln w="19050">
            <a:solidFill>
              <a:srgbClr val="49557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167" tIns="33167" rIns="33167" bIns="33167" numCol="1" spcCol="0" rtlCol="0" fromWordArt="0" anchor="ctr" anchorCtr="0" forceAA="0" compatLnSpc="1">
            <a:prstTxWarp prst="textNoShape">
              <a:avLst/>
            </a:prstTxWarp>
            <a:noAutofit/>
          </a:bodyPr>
          <a:lstStyle/>
          <a:p>
            <a:pPr marL="339725" algn="ctr">
              <a:buSzPct val="100000"/>
            </a:pPr>
            <a:r>
              <a:rPr lang="en-US" sz="2400">
                <a:solidFill>
                  <a:srgbClr val="EA7716"/>
                </a:solidFill>
                <a:latin typeface="Calibri" panose="020F0502020204030204" pitchFamily="34" charset="0"/>
              </a:rPr>
              <a:t>APPENDIX</a:t>
            </a:r>
          </a:p>
        </p:txBody>
      </p:sp>
      <p:sp>
        <p:nvSpPr>
          <p:cNvPr id="6" name="Oval 4" descr="start">
            <a:extLst>
              <a:ext uri="{FF2B5EF4-FFF2-40B4-BE49-F238E27FC236}">
                <a16:creationId xmlns:a16="http://schemas.microsoft.com/office/drawing/2014/main" id="{6DDBD83D-BF1D-0F10-97D5-9285A072C0EC}"/>
              </a:ext>
            </a:extLst>
          </p:cNvPr>
          <p:cNvSpPr>
            <a:spLocks noChangeArrowheads="1"/>
          </p:cNvSpPr>
          <p:nvPr/>
        </p:nvSpPr>
        <p:spPr bwMode="gray">
          <a:xfrm>
            <a:off x="2172259" y="3392747"/>
            <a:ext cx="794221" cy="626385"/>
          </a:xfrm>
          <a:prstGeom prst="ellipse">
            <a:avLst/>
          </a:prstGeom>
          <a:solidFill>
            <a:srgbClr val="495574"/>
          </a:solidFill>
          <a:ln w="9525">
            <a:noFill/>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39992" tIns="39992" rIns="39992" bIns="39992" rtlCol="0" anchor="ctr"/>
          <a:lstStyle/>
          <a:p>
            <a:pPr algn="ctr" defTabSz="868131">
              <a:spcBef>
                <a:spcPts val="349"/>
              </a:spcBef>
              <a:defRPr/>
            </a:pPr>
            <a:r>
              <a:rPr lang="en-US" sz="3965" b="1">
                <a:solidFill>
                  <a:srgbClr val="FFFFFF"/>
                </a:solidFill>
                <a:latin typeface="Arial Black" panose="020B0A04020102020204" pitchFamily="34" charset="0"/>
                <a:cs typeface="Calibri" panose="020F0502020204030204" pitchFamily="34" charset="0"/>
              </a:rPr>
              <a:t>3</a:t>
            </a:r>
          </a:p>
        </p:txBody>
      </p:sp>
    </p:spTree>
    <p:extLst>
      <p:ext uri="{BB962C8B-B14F-4D97-AF65-F5344CB8AC3E}">
        <p14:creationId xmlns:p14="http://schemas.microsoft.com/office/powerpoint/2010/main" val="246230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1E37C-FBDA-A1E9-4BCC-3CC1A85F2302}"/>
              </a:ext>
            </a:extLst>
          </p:cNvPr>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0" y="1175694"/>
            <a:ext cx="12192000" cy="4300725"/>
          </a:xfrm>
          <a:prstGeom prst="rect">
            <a:avLst/>
          </a:prstGeom>
        </p:spPr>
      </p:pic>
      <p:sp>
        <p:nvSpPr>
          <p:cNvPr id="4" name="Title 3">
            <a:extLst>
              <a:ext uri="{FF2B5EF4-FFF2-40B4-BE49-F238E27FC236}">
                <a16:creationId xmlns:a16="http://schemas.microsoft.com/office/drawing/2014/main" id="{2D21D0D0-416C-4FDF-3868-49FCFF4EFE13}"/>
              </a:ext>
            </a:extLst>
          </p:cNvPr>
          <p:cNvSpPr>
            <a:spLocks noGrp="1"/>
          </p:cNvSpPr>
          <p:nvPr>
            <p:ph type="title"/>
          </p:nvPr>
        </p:nvSpPr>
        <p:spPr/>
        <p:txBody>
          <a:bodyPr>
            <a:normAutofit/>
          </a:bodyPr>
          <a:lstStyle/>
          <a:p>
            <a:r>
              <a:rPr lang="en-US">
                <a:solidFill>
                  <a:schemeClr val="accent2"/>
                </a:solidFill>
              </a:rPr>
              <a:t>Market Area Summary</a:t>
            </a:r>
          </a:p>
        </p:txBody>
      </p:sp>
      <p:sp>
        <p:nvSpPr>
          <p:cNvPr id="2" name="Slide Number Placeholder 1">
            <a:extLst>
              <a:ext uri="{FF2B5EF4-FFF2-40B4-BE49-F238E27FC236}">
                <a16:creationId xmlns:a16="http://schemas.microsoft.com/office/drawing/2014/main" id="{943B8BC1-F52D-8360-2B81-FCA0322899C4}"/>
              </a:ext>
            </a:extLst>
          </p:cNvPr>
          <p:cNvSpPr>
            <a:spLocks noGrp="1"/>
          </p:cNvSpPr>
          <p:nvPr>
            <p:ph type="sldNum" sz="quarter" idx="12"/>
          </p:nvPr>
        </p:nvSpPr>
        <p:spPr/>
        <p:txBody>
          <a:bodyPr/>
          <a:lstStyle/>
          <a:p>
            <a:fld id="{0F2DE12B-030B-4077-8508-FA8818261A91}" type="slidenum">
              <a:rPr lang="en-US" smtClean="0"/>
              <a:pPr/>
              <a:t>13</a:t>
            </a:fld>
            <a:endParaRPr lang="en-US"/>
          </a:p>
        </p:txBody>
      </p:sp>
    </p:spTree>
    <p:extLst>
      <p:ext uri="{BB962C8B-B14F-4D97-AF65-F5344CB8AC3E}">
        <p14:creationId xmlns:p14="http://schemas.microsoft.com/office/powerpoint/2010/main" val="1253269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6EC424-EFA4-7A43-28D3-AA5709403BBF}"/>
              </a:ext>
            </a:extLst>
          </p:cNvPr>
          <p:cNvSpPr>
            <a:spLocks noGrp="1"/>
          </p:cNvSpPr>
          <p:nvPr>
            <p:ph idx="1"/>
          </p:nvPr>
        </p:nvSpPr>
        <p:spPr>
          <a:xfrm>
            <a:off x="189365" y="1492888"/>
            <a:ext cx="2649085" cy="1793237"/>
          </a:xfrm>
        </p:spPr>
        <p:txBody>
          <a:bodyPr>
            <a:normAutofit/>
          </a:bodyPr>
          <a:lstStyle/>
          <a:p>
            <a:pPr>
              <a:buClr>
                <a:srgbClr val="EA7616"/>
              </a:buClr>
            </a:pPr>
            <a:r>
              <a:rPr lang="en-US" sz="1800"/>
              <a:t>The primary market area (“PMA”) was defined as a 23-zip code area surrounding CWV representing 67% of current residents.</a:t>
            </a:r>
            <a:endParaRPr lang="en-US" sz="1800" i="1"/>
          </a:p>
        </p:txBody>
      </p:sp>
      <p:sp>
        <p:nvSpPr>
          <p:cNvPr id="2" name="Slide Number Placeholder 1">
            <a:extLst>
              <a:ext uri="{FF2B5EF4-FFF2-40B4-BE49-F238E27FC236}">
                <a16:creationId xmlns:a16="http://schemas.microsoft.com/office/drawing/2014/main" id="{F34A9EE3-1D94-8A76-9247-1A1B3C910078}"/>
              </a:ext>
            </a:extLst>
          </p:cNvPr>
          <p:cNvSpPr>
            <a:spLocks noGrp="1"/>
          </p:cNvSpPr>
          <p:nvPr>
            <p:ph type="sldNum" sz="quarter" idx="12"/>
          </p:nvPr>
        </p:nvSpPr>
        <p:spPr/>
        <p:txBody>
          <a:bodyPr/>
          <a:lstStyle/>
          <a:p>
            <a:fld id="{0F2DE12B-030B-4077-8508-FA8818261A91}" type="slidenum">
              <a:rPr lang="en-US" smtClean="0"/>
              <a:pPr/>
              <a:t>14</a:t>
            </a:fld>
            <a:endParaRPr lang="en-US"/>
          </a:p>
        </p:txBody>
      </p:sp>
      <p:sp>
        <p:nvSpPr>
          <p:cNvPr id="6" name="Title 3">
            <a:extLst>
              <a:ext uri="{FF2B5EF4-FFF2-40B4-BE49-F238E27FC236}">
                <a16:creationId xmlns:a16="http://schemas.microsoft.com/office/drawing/2014/main" id="{85648E8E-3005-FADC-2DA5-844A7493A08C}"/>
              </a:ext>
            </a:extLst>
          </p:cNvPr>
          <p:cNvSpPr>
            <a:spLocks noGrp="1"/>
          </p:cNvSpPr>
          <p:nvPr>
            <p:ph type="title"/>
          </p:nvPr>
        </p:nvSpPr>
        <p:spPr>
          <a:xfrm>
            <a:off x="838200" y="91281"/>
            <a:ext cx="10515600" cy="977231"/>
          </a:xfrm>
        </p:spPr>
        <p:txBody>
          <a:bodyPr/>
          <a:lstStyle/>
          <a:p>
            <a:r>
              <a:rPr lang="en-US">
                <a:solidFill>
                  <a:schemeClr val="accent2"/>
                </a:solidFill>
              </a:rPr>
              <a:t>Primary Market Area</a:t>
            </a:r>
          </a:p>
        </p:txBody>
      </p:sp>
      <p:pic>
        <p:nvPicPr>
          <p:cNvPr id="7" name="Picture 6">
            <a:extLst>
              <a:ext uri="{FF2B5EF4-FFF2-40B4-BE49-F238E27FC236}">
                <a16:creationId xmlns:a16="http://schemas.microsoft.com/office/drawing/2014/main" id="{3AADF7C5-6B62-8B3B-A6C1-A642AA4C65E2}"/>
              </a:ext>
            </a:extLst>
          </p:cNvPr>
          <p:cNvPicPr>
            <a:picLocks noChangeAspect="1"/>
          </p:cNvPicPr>
          <p:nvPr/>
        </p:nvPicPr>
        <p:blipFill>
          <a:blip r:embed="rId2"/>
          <a:srcRect t="15580" r="18242"/>
          <a:stretch>
            <a:fillRect/>
          </a:stretch>
        </p:blipFill>
        <p:spPr>
          <a:xfrm>
            <a:off x="6292920" y="1276052"/>
            <a:ext cx="5641906" cy="4562773"/>
          </a:xfrm>
          <a:prstGeom prst="rect">
            <a:avLst/>
          </a:prstGeom>
          <a:ln>
            <a:solidFill>
              <a:schemeClr val="tx1"/>
            </a:solidFill>
          </a:ln>
        </p:spPr>
      </p:pic>
      <p:pic>
        <p:nvPicPr>
          <p:cNvPr id="8" name="Picture 7">
            <a:extLst>
              <a:ext uri="{FF2B5EF4-FFF2-40B4-BE49-F238E27FC236}">
                <a16:creationId xmlns:a16="http://schemas.microsoft.com/office/drawing/2014/main" id="{7C54E445-0F45-5A11-A51D-029F814D1F3E}"/>
              </a:ext>
            </a:extLst>
          </p:cNvPr>
          <p:cNvPicPr>
            <a:picLocks noChangeAspect="1"/>
          </p:cNvPicPr>
          <p:nvPr/>
        </p:nvPicPr>
        <p:blipFill>
          <a:blip r:embed="rId3"/>
          <a:stretch>
            <a:fillRect/>
          </a:stretch>
        </p:blipFill>
        <p:spPr>
          <a:xfrm>
            <a:off x="2838451" y="1276052"/>
            <a:ext cx="3257550" cy="5089922"/>
          </a:xfrm>
          <a:prstGeom prst="rect">
            <a:avLst/>
          </a:prstGeom>
        </p:spPr>
      </p:pic>
    </p:spTree>
    <p:extLst>
      <p:ext uri="{BB962C8B-B14F-4D97-AF65-F5344CB8AC3E}">
        <p14:creationId xmlns:p14="http://schemas.microsoft.com/office/powerpoint/2010/main" val="361938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A9EE3-1D94-8A76-9247-1A1B3C910078}"/>
              </a:ext>
            </a:extLst>
          </p:cNvPr>
          <p:cNvSpPr>
            <a:spLocks noGrp="1"/>
          </p:cNvSpPr>
          <p:nvPr>
            <p:ph type="sldNum" sz="quarter" idx="12"/>
          </p:nvPr>
        </p:nvSpPr>
        <p:spPr/>
        <p:txBody>
          <a:bodyPr/>
          <a:lstStyle/>
          <a:p>
            <a:fld id="{0F2DE12B-030B-4077-8508-FA8818261A91}" type="slidenum">
              <a:rPr lang="en-US" smtClean="0"/>
              <a:pPr/>
              <a:t>15</a:t>
            </a:fld>
            <a:endParaRPr lang="en-US"/>
          </a:p>
        </p:txBody>
      </p:sp>
      <p:sp>
        <p:nvSpPr>
          <p:cNvPr id="6" name="Title 3">
            <a:extLst>
              <a:ext uri="{FF2B5EF4-FFF2-40B4-BE49-F238E27FC236}">
                <a16:creationId xmlns:a16="http://schemas.microsoft.com/office/drawing/2014/main" id="{85648E8E-3005-FADC-2DA5-844A7493A08C}"/>
              </a:ext>
            </a:extLst>
          </p:cNvPr>
          <p:cNvSpPr>
            <a:spLocks noGrp="1"/>
          </p:cNvSpPr>
          <p:nvPr>
            <p:ph type="title"/>
          </p:nvPr>
        </p:nvSpPr>
        <p:spPr>
          <a:xfrm>
            <a:off x="838200" y="91281"/>
            <a:ext cx="10515600" cy="977231"/>
          </a:xfrm>
        </p:spPr>
        <p:txBody>
          <a:bodyPr/>
          <a:lstStyle/>
          <a:p>
            <a:r>
              <a:rPr lang="en-US">
                <a:solidFill>
                  <a:schemeClr val="accent2"/>
                </a:solidFill>
              </a:rPr>
              <a:t>Demographics – Primary Market Area</a:t>
            </a:r>
          </a:p>
        </p:txBody>
      </p:sp>
      <p:sp>
        <p:nvSpPr>
          <p:cNvPr id="9" name="TextBox 8">
            <a:extLst>
              <a:ext uri="{FF2B5EF4-FFF2-40B4-BE49-F238E27FC236}">
                <a16:creationId xmlns:a16="http://schemas.microsoft.com/office/drawing/2014/main" id="{17AFD6DD-2AED-5D6E-21CF-F59FD6636ABF}"/>
              </a:ext>
            </a:extLst>
          </p:cNvPr>
          <p:cNvSpPr txBox="1"/>
          <p:nvPr/>
        </p:nvSpPr>
        <p:spPr>
          <a:xfrm>
            <a:off x="7640412" y="5639460"/>
            <a:ext cx="2020030" cy="241980"/>
          </a:xfrm>
          <a:prstGeom prst="rect">
            <a:avLst/>
          </a:prstGeom>
          <a:noFill/>
          <a:ln>
            <a:noFill/>
          </a:ln>
        </p:spPr>
        <p:txBody>
          <a:bodyPr wrap="square" lIns="36000" tIns="36000" rIns="36000" bIns="36000" rtlCol="0">
            <a:spAutoFit/>
          </a:bodyPr>
          <a:lstStyle/>
          <a:p>
            <a:pPr algn="ctr"/>
            <a:r>
              <a:rPr lang="en-US" sz="1100">
                <a:latin typeface="Calibri" panose="020F0502020204030204" pitchFamily="34" charset="0"/>
                <a:cs typeface="Calibri" panose="020F0502020204030204" pitchFamily="34" charset="0"/>
              </a:rPr>
              <a:t>*Demographic data via ESRI</a:t>
            </a:r>
          </a:p>
        </p:txBody>
      </p:sp>
      <p:pic>
        <p:nvPicPr>
          <p:cNvPr id="3" name="Picture 2">
            <a:extLst>
              <a:ext uri="{FF2B5EF4-FFF2-40B4-BE49-F238E27FC236}">
                <a16:creationId xmlns:a16="http://schemas.microsoft.com/office/drawing/2014/main" id="{52164397-F52D-DE33-269C-933305F8C3EE}"/>
              </a:ext>
            </a:extLst>
          </p:cNvPr>
          <p:cNvPicPr>
            <a:picLocks noChangeAspect="1"/>
          </p:cNvPicPr>
          <p:nvPr/>
        </p:nvPicPr>
        <p:blipFill>
          <a:blip r:embed="rId2"/>
          <a:stretch>
            <a:fillRect/>
          </a:stretch>
        </p:blipFill>
        <p:spPr>
          <a:xfrm>
            <a:off x="2600325" y="1233487"/>
            <a:ext cx="6991350" cy="4391025"/>
          </a:xfrm>
          <a:prstGeom prst="rect">
            <a:avLst/>
          </a:prstGeom>
        </p:spPr>
      </p:pic>
    </p:spTree>
    <p:extLst>
      <p:ext uri="{BB962C8B-B14F-4D97-AF65-F5344CB8AC3E}">
        <p14:creationId xmlns:p14="http://schemas.microsoft.com/office/powerpoint/2010/main" val="107695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1E37C-FBDA-A1E9-4BCC-3CC1A85F2302}"/>
              </a:ext>
            </a:extLst>
          </p:cNvPr>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0" y="1175694"/>
            <a:ext cx="12192000" cy="4300725"/>
          </a:xfrm>
          <a:prstGeom prst="rect">
            <a:avLst/>
          </a:prstGeom>
        </p:spPr>
      </p:pic>
      <p:sp>
        <p:nvSpPr>
          <p:cNvPr id="4" name="Title 3">
            <a:extLst>
              <a:ext uri="{FF2B5EF4-FFF2-40B4-BE49-F238E27FC236}">
                <a16:creationId xmlns:a16="http://schemas.microsoft.com/office/drawing/2014/main" id="{2D21D0D0-416C-4FDF-3868-49FCFF4EFE13}"/>
              </a:ext>
            </a:extLst>
          </p:cNvPr>
          <p:cNvSpPr>
            <a:spLocks noGrp="1"/>
          </p:cNvSpPr>
          <p:nvPr>
            <p:ph type="title"/>
          </p:nvPr>
        </p:nvSpPr>
        <p:spPr/>
        <p:txBody>
          <a:bodyPr>
            <a:normAutofit/>
          </a:bodyPr>
          <a:lstStyle/>
          <a:p>
            <a:r>
              <a:rPr lang="en-US">
                <a:solidFill>
                  <a:schemeClr val="accent2"/>
                </a:solidFill>
              </a:rPr>
              <a:t>Demand Analysis</a:t>
            </a:r>
          </a:p>
        </p:txBody>
      </p:sp>
      <p:sp>
        <p:nvSpPr>
          <p:cNvPr id="2" name="Slide Number Placeholder 1">
            <a:extLst>
              <a:ext uri="{FF2B5EF4-FFF2-40B4-BE49-F238E27FC236}">
                <a16:creationId xmlns:a16="http://schemas.microsoft.com/office/drawing/2014/main" id="{943B8BC1-F52D-8360-2B81-FCA0322899C4}"/>
              </a:ext>
            </a:extLst>
          </p:cNvPr>
          <p:cNvSpPr>
            <a:spLocks noGrp="1"/>
          </p:cNvSpPr>
          <p:nvPr>
            <p:ph type="sldNum" sz="quarter" idx="12"/>
          </p:nvPr>
        </p:nvSpPr>
        <p:spPr/>
        <p:txBody>
          <a:bodyPr/>
          <a:lstStyle/>
          <a:p>
            <a:fld id="{0F2DE12B-030B-4077-8508-FA8818261A91}" type="slidenum">
              <a:rPr lang="en-US" smtClean="0"/>
              <a:pPr/>
              <a:t>16</a:t>
            </a:fld>
            <a:endParaRPr lang="en-US"/>
          </a:p>
        </p:txBody>
      </p:sp>
    </p:spTree>
    <p:extLst>
      <p:ext uri="{BB962C8B-B14F-4D97-AF65-F5344CB8AC3E}">
        <p14:creationId xmlns:p14="http://schemas.microsoft.com/office/powerpoint/2010/main" val="4011340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A9EE3-1D94-8A76-9247-1A1B3C910078}"/>
              </a:ext>
            </a:extLst>
          </p:cNvPr>
          <p:cNvSpPr>
            <a:spLocks noGrp="1"/>
          </p:cNvSpPr>
          <p:nvPr>
            <p:ph type="sldNum" sz="quarter" idx="12"/>
          </p:nvPr>
        </p:nvSpPr>
        <p:spPr/>
        <p:txBody>
          <a:bodyPr/>
          <a:lstStyle/>
          <a:p>
            <a:fld id="{0F2DE12B-030B-4077-8508-FA8818261A91}" type="slidenum">
              <a:rPr lang="en-US" smtClean="0"/>
              <a:pPr/>
              <a:t>17</a:t>
            </a:fld>
            <a:endParaRPr lang="en-US"/>
          </a:p>
        </p:txBody>
      </p:sp>
      <p:sp>
        <p:nvSpPr>
          <p:cNvPr id="6" name="Title 3">
            <a:extLst>
              <a:ext uri="{FF2B5EF4-FFF2-40B4-BE49-F238E27FC236}">
                <a16:creationId xmlns:a16="http://schemas.microsoft.com/office/drawing/2014/main" id="{85648E8E-3005-FADC-2DA5-844A7493A08C}"/>
              </a:ext>
            </a:extLst>
          </p:cNvPr>
          <p:cNvSpPr>
            <a:spLocks noGrp="1"/>
          </p:cNvSpPr>
          <p:nvPr>
            <p:ph type="title"/>
          </p:nvPr>
        </p:nvSpPr>
        <p:spPr>
          <a:xfrm>
            <a:off x="838200" y="91281"/>
            <a:ext cx="10515600" cy="977231"/>
          </a:xfrm>
        </p:spPr>
        <p:txBody>
          <a:bodyPr/>
          <a:lstStyle/>
          <a:p>
            <a:r>
              <a:rPr lang="en-US">
                <a:solidFill>
                  <a:schemeClr val="accent2"/>
                </a:solidFill>
              </a:rPr>
              <a:t>Independent Living Demand</a:t>
            </a:r>
          </a:p>
        </p:txBody>
      </p:sp>
      <p:sp>
        <p:nvSpPr>
          <p:cNvPr id="5" name="Content Placeholder 4">
            <a:extLst>
              <a:ext uri="{FF2B5EF4-FFF2-40B4-BE49-F238E27FC236}">
                <a16:creationId xmlns:a16="http://schemas.microsoft.com/office/drawing/2014/main" id="{20AE988E-3950-8B42-B145-68640794C15A}"/>
              </a:ext>
            </a:extLst>
          </p:cNvPr>
          <p:cNvSpPr>
            <a:spLocks noGrp="1"/>
          </p:cNvSpPr>
          <p:nvPr>
            <p:ph idx="1"/>
          </p:nvPr>
        </p:nvSpPr>
        <p:spPr>
          <a:xfrm>
            <a:off x="8047868" y="1473277"/>
            <a:ext cx="3795951" cy="4556048"/>
          </a:xfrm>
        </p:spPr>
        <p:txBody>
          <a:bodyPr>
            <a:normAutofit/>
          </a:bodyPr>
          <a:lstStyle/>
          <a:p>
            <a:pPr>
              <a:buClr>
                <a:srgbClr val="EA7616"/>
              </a:buClr>
            </a:pPr>
            <a:r>
              <a:rPr lang="en-US" sz="2000"/>
              <a:t>The Market Penetration Rate falls well within typically targeted range (less than approximately 25%)</a:t>
            </a:r>
          </a:p>
          <a:p>
            <a:pPr>
              <a:buClr>
                <a:srgbClr val="EA7616"/>
              </a:buClr>
            </a:pPr>
            <a:r>
              <a:rPr lang="en-US" sz="2000"/>
              <a:t>The Project Capture Rate for the campus also falls well under typically targeted range (approx. 3% - 5%) and decreases in the future year.</a:t>
            </a:r>
          </a:p>
        </p:txBody>
      </p:sp>
      <p:pic>
        <p:nvPicPr>
          <p:cNvPr id="3" name="Picture 2">
            <a:extLst>
              <a:ext uri="{FF2B5EF4-FFF2-40B4-BE49-F238E27FC236}">
                <a16:creationId xmlns:a16="http://schemas.microsoft.com/office/drawing/2014/main" id="{5935EB67-8E4C-6B15-9394-90597F1C0274}"/>
              </a:ext>
            </a:extLst>
          </p:cNvPr>
          <p:cNvPicPr>
            <a:picLocks noChangeAspect="1"/>
          </p:cNvPicPr>
          <p:nvPr/>
        </p:nvPicPr>
        <p:blipFill>
          <a:blip r:embed="rId2"/>
          <a:stretch>
            <a:fillRect/>
          </a:stretch>
        </p:blipFill>
        <p:spPr>
          <a:xfrm>
            <a:off x="348181" y="1468399"/>
            <a:ext cx="3629025" cy="3581400"/>
          </a:xfrm>
          <a:prstGeom prst="rect">
            <a:avLst/>
          </a:prstGeom>
        </p:spPr>
      </p:pic>
      <p:pic>
        <p:nvPicPr>
          <p:cNvPr id="7" name="Picture 6">
            <a:extLst>
              <a:ext uri="{FF2B5EF4-FFF2-40B4-BE49-F238E27FC236}">
                <a16:creationId xmlns:a16="http://schemas.microsoft.com/office/drawing/2014/main" id="{8AC09878-9384-47B5-8B26-2BBFFC47083C}"/>
              </a:ext>
            </a:extLst>
          </p:cNvPr>
          <p:cNvPicPr>
            <a:picLocks noChangeAspect="1"/>
          </p:cNvPicPr>
          <p:nvPr/>
        </p:nvPicPr>
        <p:blipFill>
          <a:blip r:embed="rId3"/>
          <a:stretch>
            <a:fillRect/>
          </a:stretch>
        </p:blipFill>
        <p:spPr>
          <a:xfrm>
            <a:off x="4281487" y="1468399"/>
            <a:ext cx="3629025" cy="3028950"/>
          </a:xfrm>
          <a:prstGeom prst="rect">
            <a:avLst/>
          </a:prstGeom>
        </p:spPr>
      </p:pic>
    </p:spTree>
    <p:extLst>
      <p:ext uri="{BB962C8B-B14F-4D97-AF65-F5344CB8AC3E}">
        <p14:creationId xmlns:p14="http://schemas.microsoft.com/office/powerpoint/2010/main" val="3367452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A9EE3-1D94-8A76-9247-1A1B3C910078}"/>
              </a:ext>
            </a:extLst>
          </p:cNvPr>
          <p:cNvSpPr>
            <a:spLocks noGrp="1"/>
          </p:cNvSpPr>
          <p:nvPr>
            <p:ph type="sldNum" sz="quarter" idx="12"/>
          </p:nvPr>
        </p:nvSpPr>
        <p:spPr/>
        <p:txBody>
          <a:bodyPr/>
          <a:lstStyle/>
          <a:p>
            <a:fld id="{0F2DE12B-030B-4077-8508-FA8818261A91}" type="slidenum">
              <a:rPr lang="en-US" smtClean="0"/>
              <a:pPr/>
              <a:t>18</a:t>
            </a:fld>
            <a:endParaRPr lang="en-US"/>
          </a:p>
        </p:txBody>
      </p:sp>
      <p:sp>
        <p:nvSpPr>
          <p:cNvPr id="6" name="Title 3">
            <a:extLst>
              <a:ext uri="{FF2B5EF4-FFF2-40B4-BE49-F238E27FC236}">
                <a16:creationId xmlns:a16="http://schemas.microsoft.com/office/drawing/2014/main" id="{85648E8E-3005-FADC-2DA5-844A7493A08C}"/>
              </a:ext>
            </a:extLst>
          </p:cNvPr>
          <p:cNvSpPr>
            <a:spLocks noGrp="1"/>
          </p:cNvSpPr>
          <p:nvPr>
            <p:ph type="title"/>
          </p:nvPr>
        </p:nvSpPr>
        <p:spPr>
          <a:xfrm>
            <a:off x="838200" y="91281"/>
            <a:ext cx="10515600" cy="977231"/>
          </a:xfrm>
        </p:spPr>
        <p:txBody>
          <a:bodyPr/>
          <a:lstStyle/>
          <a:p>
            <a:r>
              <a:rPr lang="en-US">
                <a:solidFill>
                  <a:schemeClr val="accent2"/>
                </a:solidFill>
              </a:rPr>
              <a:t>Independent Living Demand (</a:t>
            </a:r>
            <a:r>
              <a:rPr lang="en-US" i="1">
                <a:solidFill>
                  <a:schemeClr val="accent2"/>
                </a:solidFill>
              </a:rPr>
              <a:t>Continued</a:t>
            </a:r>
            <a:r>
              <a:rPr lang="en-US">
                <a:solidFill>
                  <a:schemeClr val="accent2"/>
                </a:solidFill>
              </a:rPr>
              <a:t>)</a:t>
            </a:r>
          </a:p>
        </p:txBody>
      </p:sp>
      <p:sp>
        <p:nvSpPr>
          <p:cNvPr id="5" name="Content Placeholder 4">
            <a:extLst>
              <a:ext uri="{FF2B5EF4-FFF2-40B4-BE49-F238E27FC236}">
                <a16:creationId xmlns:a16="http://schemas.microsoft.com/office/drawing/2014/main" id="{20AE988E-3950-8B42-B145-68640794C15A}"/>
              </a:ext>
            </a:extLst>
          </p:cNvPr>
          <p:cNvSpPr>
            <a:spLocks noGrp="1"/>
          </p:cNvSpPr>
          <p:nvPr>
            <p:ph idx="1"/>
          </p:nvPr>
        </p:nvSpPr>
        <p:spPr>
          <a:xfrm>
            <a:off x="5494913" y="1579436"/>
            <a:ext cx="5563611" cy="3830755"/>
          </a:xfrm>
        </p:spPr>
        <p:txBody>
          <a:bodyPr>
            <a:normAutofit/>
          </a:bodyPr>
          <a:lstStyle/>
          <a:p>
            <a:pPr>
              <a:buClr>
                <a:srgbClr val="EA7616"/>
              </a:buClr>
            </a:pPr>
            <a:r>
              <a:rPr lang="en-US" sz="2000"/>
              <a:t>Assuming a (conservative) 2.0% capture rate and current in-migration of 32.8%, the total number of supportable units on the CWV campus is approximately 318 in the current year and approximately 445 in the future year.</a:t>
            </a:r>
          </a:p>
          <a:p>
            <a:pPr>
              <a:buClr>
                <a:srgbClr val="EA7616"/>
              </a:buClr>
            </a:pPr>
            <a:r>
              <a:rPr lang="en-US" sz="2000"/>
              <a:t>This is an addition of 164 units in the current year. </a:t>
            </a:r>
          </a:p>
        </p:txBody>
      </p:sp>
      <p:sp>
        <p:nvSpPr>
          <p:cNvPr id="8" name="TextBox 7">
            <a:extLst>
              <a:ext uri="{FF2B5EF4-FFF2-40B4-BE49-F238E27FC236}">
                <a16:creationId xmlns:a16="http://schemas.microsoft.com/office/drawing/2014/main" id="{B4AD6BB1-29BF-02E6-8C90-A760DB7E29EE}"/>
              </a:ext>
            </a:extLst>
          </p:cNvPr>
          <p:cNvSpPr txBox="1"/>
          <p:nvPr/>
        </p:nvSpPr>
        <p:spPr>
          <a:xfrm>
            <a:off x="2190938" y="5674057"/>
            <a:ext cx="7795033" cy="318924"/>
          </a:xfrm>
          <a:prstGeom prst="rect">
            <a:avLst/>
          </a:prstGeom>
          <a:noFill/>
          <a:ln>
            <a:solidFill>
              <a:srgbClr val="051641"/>
            </a:solidFill>
          </a:ln>
        </p:spPr>
        <p:txBody>
          <a:bodyPr wrap="square" lIns="36000" tIns="36000" rIns="36000" bIns="36000" rtlCol="0">
            <a:spAutoFit/>
          </a:bodyPr>
          <a:lstStyle/>
          <a:p>
            <a:pPr algn="ctr"/>
            <a:r>
              <a:rPr lang="en-US" sz="1600" b="1">
                <a:solidFill>
                  <a:srgbClr val="EA7616"/>
                </a:solidFill>
                <a:latin typeface="Calibri" panose="020F0502020204030204" pitchFamily="34" charset="0"/>
                <a:cs typeface="Calibri" panose="020F0502020204030204" pitchFamily="34" charset="0"/>
              </a:rPr>
              <a:t>Total number of supportable units includes the 154 existing units at CWV</a:t>
            </a:r>
          </a:p>
        </p:txBody>
      </p:sp>
      <p:pic>
        <p:nvPicPr>
          <p:cNvPr id="3" name="Picture 2">
            <a:extLst>
              <a:ext uri="{FF2B5EF4-FFF2-40B4-BE49-F238E27FC236}">
                <a16:creationId xmlns:a16="http://schemas.microsoft.com/office/drawing/2014/main" id="{A64C0497-089C-04AD-0BFE-35FD37CEA23D}"/>
              </a:ext>
            </a:extLst>
          </p:cNvPr>
          <p:cNvPicPr>
            <a:picLocks noChangeAspect="1"/>
          </p:cNvPicPr>
          <p:nvPr/>
        </p:nvPicPr>
        <p:blipFill>
          <a:blip r:embed="rId2"/>
          <a:stretch>
            <a:fillRect/>
          </a:stretch>
        </p:blipFill>
        <p:spPr>
          <a:xfrm>
            <a:off x="1133476" y="1579436"/>
            <a:ext cx="3887878" cy="3316431"/>
          </a:xfrm>
          <a:prstGeom prst="rect">
            <a:avLst/>
          </a:prstGeom>
        </p:spPr>
      </p:pic>
    </p:spTree>
    <p:extLst>
      <p:ext uri="{BB962C8B-B14F-4D97-AF65-F5344CB8AC3E}">
        <p14:creationId xmlns:p14="http://schemas.microsoft.com/office/powerpoint/2010/main" val="3841823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93015-19B2-7BCE-8C8B-11F0A173F5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8CE417-6AA7-0756-BE17-FA75452E3CB9}"/>
              </a:ext>
            </a:extLst>
          </p:cNvPr>
          <p:cNvSpPr>
            <a:spLocks noGrp="1"/>
          </p:cNvSpPr>
          <p:nvPr>
            <p:ph type="sldNum" sz="quarter" idx="12"/>
          </p:nvPr>
        </p:nvSpPr>
        <p:spPr/>
        <p:txBody>
          <a:bodyPr/>
          <a:lstStyle/>
          <a:p>
            <a:fld id="{0F2DE12B-030B-4077-8508-FA8818261A91}" type="slidenum">
              <a:rPr lang="en-US" smtClean="0"/>
              <a:pPr/>
              <a:t>19</a:t>
            </a:fld>
            <a:endParaRPr lang="en-US"/>
          </a:p>
        </p:txBody>
      </p:sp>
      <p:sp>
        <p:nvSpPr>
          <p:cNvPr id="6" name="Title 3">
            <a:extLst>
              <a:ext uri="{FF2B5EF4-FFF2-40B4-BE49-F238E27FC236}">
                <a16:creationId xmlns:a16="http://schemas.microsoft.com/office/drawing/2014/main" id="{67285F19-51E3-07EB-ECE1-588EDB7D86B3}"/>
              </a:ext>
            </a:extLst>
          </p:cNvPr>
          <p:cNvSpPr>
            <a:spLocks noGrp="1"/>
          </p:cNvSpPr>
          <p:nvPr>
            <p:ph type="title"/>
          </p:nvPr>
        </p:nvSpPr>
        <p:spPr>
          <a:xfrm>
            <a:off x="838200" y="91281"/>
            <a:ext cx="10515600" cy="977231"/>
          </a:xfrm>
        </p:spPr>
        <p:txBody>
          <a:bodyPr/>
          <a:lstStyle/>
          <a:p>
            <a:r>
              <a:rPr lang="en-US">
                <a:solidFill>
                  <a:schemeClr val="accent2"/>
                </a:solidFill>
              </a:rPr>
              <a:t>Assisted Living Demand</a:t>
            </a:r>
          </a:p>
        </p:txBody>
      </p:sp>
      <p:sp>
        <p:nvSpPr>
          <p:cNvPr id="5" name="Content Placeholder 4">
            <a:extLst>
              <a:ext uri="{FF2B5EF4-FFF2-40B4-BE49-F238E27FC236}">
                <a16:creationId xmlns:a16="http://schemas.microsoft.com/office/drawing/2014/main" id="{526B7CB8-ABB6-2D21-2642-2557C29438A5}"/>
              </a:ext>
            </a:extLst>
          </p:cNvPr>
          <p:cNvSpPr>
            <a:spLocks noGrp="1"/>
          </p:cNvSpPr>
          <p:nvPr>
            <p:ph idx="1"/>
          </p:nvPr>
        </p:nvSpPr>
        <p:spPr>
          <a:xfrm>
            <a:off x="5805249" y="3636838"/>
            <a:ext cx="5967651" cy="2459162"/>
          </a:xfrm>
        </p:spPr>
        <p:txBody>
          <a:bodyPr>
            <a:normAutofit fontScale="92500"/>
          </a:bodyPr>
          <a:lstStyle/>
          <a:p>
            <a:pPr>
              <a:buClr>
                <a:srgbClr val="EA7616"/>
              </a:buClr>
            </a:pPr>
            <a:r>
              <a:rPr lang="en-US" sz="2000"/>
              <a:t>The Market Penetration Rate for Assisted Living falls within the typically targeted range (less than approximately 50%)</a:t>
            </a:r>
          </a:p>
          <a:p>
            <a:pPr>
              <a:buClr>
                <a:srgbClr val="EA7616"/>
              </a:buClr>
            </a:pPr>
            <a:r>
              <a:rPr lang="en-US" sz="2000"/>
              <a:t>The Project Capture Rate for the existing rest home beds falls well under typically targeted range (approx. 15%).</a:t>
            </a:r>
          </a:p>
          <a:p>
            <a:pPr>
              <a:buClr>
                <a:srgbClr val="EA7616"/>
              </a:buClr>
            </a:pPr>
            <a:r>
              <a:rPr lang="en-US" sz="2000"/>
              <a:t>These metrics indicate a market that is mature and developed with existing supply, but that can support the existing beds at CWV.</a:t>
            </a:r>
          </a:p>
        </p:txBody>
      </p:sp>
      <p:pic>
        <p:nvPicPr>
          <p:cNvPr id="7" name="Picture 6">
            <a:extLst>
              <a:ext uri="{FF2B5EF4-FFF2-40B4-BE49-F238E27FC236}">
                <a16:creationId xmlns:a16="http://schemas.microsoft.com/office/drawing/2014/main" id="{924DC331-6C61-372C-49F9-E199C55765A1}"/>
              </a:ext>
            </a:extLst>
          </p:cNvPr>
          <p:cNvPicPr>
            <a:picLocks noChangeAspect="1"/>
          </p:cNvPicPr>
          <p:nvPr/>
        </p:nvPicPr>
        <p:blipFill>
          <a:blip r:embed="rId2"/>
          <a:stretch>
            <a:fillRect/>
          </a:stretch>
        </p:blipFill>
        <p:spPr>
          <a:xfrm>
            <a:off x="1714500" y="1285875"/>
            <a:ext cx="3867150" cy="4743450"/>
          </a:xfrm>
          <a:prstGeom prst="rect">
            <a:avLst/>
          </a:prstGeom>
        </p:spPr>
      </p:pic>
      <p:pic>
        <p:nvPicPr>
          <p:cNvPr id="8" name="Picture 7">
            <a:extLst>
              <a:ext uri="{FF2B5EF4-FFF2-40B4-BE49-F238E27FC236}">
                <a16:creationId xmlns:a16="http://schemas.microsoft.com/office/drawing/2014/main" id="{A3358FF3-F0F0-B16C-E3CB-F888945D8B09}"/>
              </a:ext>
            </a:extLst>
          </p:cNvPr>
          <p:cNvPicPr>
            <a:picLocks noChangeAspect="1"/>
          </p:cNvPicPr>
          <p:nvPr/>
        </p:nvPicPr>
        <p:blipFill>
          <a:blip r:embed="rId3"/>
          <a:stretch>
            <a:fillRect/>
          </a:stretch>
        </p:blipFill>
        <p:spPr>
          <a:xfrm>
            <a:off x="5943599" y="1285874"/>
            <a:ext cx="3990975" cy="2201917"/>
          </a:xfrm>
          <a:prstGeom prst="rect">
            <a:avLst/>
          </a:prstGeom>
        </p:spPr>
      </p:pic>
    </p:spTree>
    <p:extLst>
      <p:ext uri="{BB962C8B-B14F-4D97-AF65-F5344CB8AC3E}">
        <p14:creationId xmlns:p14="http://schemas.microsoft.com/office/powerpoint/2010/main" val="406159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2BABC3-049A-3948-FFB0-7CCDF6F41FF9}"/>
              </a:ext>
            </a:extLst>
          </p:cNvPr>
          <p:cNvSpPr>
            <a:spLocks noGrp="1"/>
          </p:cNvSpPr>
          <p:nvPr>
            <p:ph type="sldNum" sz="quarter" idx="4"/>
          </p:nvPr>
        </p:nvSpPr>
        <p:spPr/>
        <p:txBody>
          <a:bodyPr/>
          <a:lstStyle/>
          <a:p>
            <a:fld id="{0F2DE12B-030B-4077-8508-FA8818261A91}" type="slidenum">
              <a:rPr lang="en-US" smtClean="0"/>
              <a:pPr/>
              <a:t>2</a:t>
            </a:fld>
            <a:endParaRPr lang="en-US"/>
          </a:p>
        </p:txBody>
      </p:sp>
      <p:sp>
        <p:nvSpPr>
          <p:cNvPr id="4" name="Rectangle: Rounded Corners 3">
            <a:hlinkClick r:id="rId2" action="ppaction://hlinksldjump"/>
            <a:extLst>
              <a:ext uri="{FF2B5EF4-FFF2-40B4-BE49-F238E27FC236}">
                <a16:creationId xmlns:a16="http://schemas.microsoft.com/office/drawing/2014/main" id="{79261C9F-634A-EDF2-C624-69F738BA0C5B}"/>
              </a:ext>
            </a:extLst>
          </p:cNvPr>
          <p:cNvSpPr>
            <a:spLocks noGrp="1" noRot="1" noMove="1" noResize="1" noEditPoints="1" noAdjustHandles="1" noChangeArrowheads="1" noChangeShapeType="1"/>
          </p:cNvSpPr>
          <p:nvPr/>
        </p:nvSpPr>
        <p:spPr>
          <a:xfrm>
            <a:off x="2477813" y="183154"/>
            <a:ext cx="3113690" cy="1300655"/>
          </a:xfrm>
          <a:prstGeom prst="roundRect">
            <a:avLst/>
          </a:prstGeom>
          <a:solidFill>
            <a:schemeClr val="bg1"/>
          </a:solid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OnePoint</a:t>
            </a:r>
          </a:p>
        </p:txBody>
      </p:sp>
      <p:sp>
        <p:nvSpPr>
          <p:cNvPr id="5" name="Rectangle: Rounded Corners 4">
            <a:hlinkClick r:id="rId3" action="ppaction://hlinksldjump"/>
            <a:extLst>
              <a:ext uri="{FF2B5EF4-FFF2-40B4-BE49-F238E27FC236}">
                <a16:creationId xmlns:a16="http://schemas.microsoft.com/office/drawing/2014/main" id="{28D77F97-5E3F-077F-6D83-A4F5A011C257}"/>
              </a:ext>
            </a:extLst>
          </p:cNvPr>
          <p:cNvSpPr>
            <a:spLocks noGrp="1" noRot="1" noMove="1" noResize="1" noEditPoints="1" noAdjustHandles="1" noChangeArrowheads="1" noChangeShapeType="1"/>
          </p:cNvSpPr>
          <p:nvPr/>
        </p:nvSpPr>
        <p:spPr>
          <a:xfrm>
            <a:off x="2477813" y="1749197"/>
            <a:ext cx="3113690" cy="1300655"/>
          </a:xfrm>
          <a:prstGeom prst="roundRect">
            <a:avLst/>
          </a:prstGeom>
          <a:solidFill>
            <a:schemeClr val="bg1"/>
          </a:solid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Carleton - Willard</a:t>
            </a:r>
          </a:p>
        </p:txBody>
      </p:sp>
      <p:sp>
        <p:nvSpPr>
          <p:cNvPr id="6" name="Rectangle: Rounded Corners 5">
            <a:hlinkClick r:id="rId4" action="ppaction://hlinksldjump"/>
            <a:extLst>
              <a:ext uri="{FF2B5EF4-FFF2-40B4-BE49-F238E27FC236}">
                <a16:creationId xmlns:a16="http://schemas.microsoft.com/office/drawing/2014/main" id="{3727421D-9A3B-30E4-9C9E-752B4BB92ED0}"/>
              </a:ext>
            </a:extLst>
          </p:cNvPr>
          <p:cNvSpPr>
            <a:spLocks noGrp="1" noRot="1" noMove="1" noResize="1" noEditPoints="1" noAdjustHandles="1" noChangeArrowheads="1" noChangeShapeType="1"/>
          </p:cNvSpPr>
          <p:nvPr/>
        </p:nvSpPr>
        <p:spPr>
          <a:xfrm>
            <a:off x="6095999" y="160786"/>
            <a:ext cx="3113690" cy="1300655"/>
          </a:xfrm>
          <a:prstGeom prst="roundRect">
            <a:avLst/>
          </a:prstGeom>
          <a:solidFill>
            <a:schemeClr val="bg1"/>
          </a:solid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Market</a:t>
            </a:r>
          </a:p>
        </p:txBody>
      </p:sp>
      <p:sp>
        <p:nvSpPr>
          <p:cNvPr id="7" name="Rectangle: Rounded Corners 6">
            <a:hlinkClick r:id="rId5" action="ppaction://hlinksldjump"/>
            <a:extLst>
              <a:ext uri="{FF2B5EF4-FFF2-40B4-BE49-F238E27FC236}">
                <a16:creationId xmlns:a16="http://schemas.microsoft.com/office/drawing/2014/main" id="{2ED3150F-6A0B-2BF3-D77D-376988529548}"/>
              </a:ext>
            </a:extLst>
          </p:cNvPr>
          <p:cNvSpPr>
            <a:spLocks noGrp="1" noRot="1" noMove="1" noResize="1" noEditPoints="1" noAdjustHandles="1" noChangeArrowheads="1" noChangeShapeType="1"/>
          </p:cNvSpPr>
          <p:nvPr/>
        </p:nvSpPr>
        <p:spPr>
          <a:xfrm>
            <a:off x="6095999" y="1726828"/>
            <a:ext cx="3113690" cy="1300655"/>
          </a:xfrm>
          <a:prstGeom prst="roundRect">
            <a:avLst/>
          </a:prstGeom>
          <a:solidFill>
            <a:schemeClr val="bg1"/>
          </a:solid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Development</a:t>
            </a:r>
          </a:p>
        </p:txBody>
      </p:sp>
      <p:sp>
        <p:nvSpPr>
          <p:cNvPr id="8" name="Rectangle: Rounded Corners 7">
            <a:hlinkClick r:id="rId6" action="ppaction://hlinksldjump"/>
            <a:extLst>
              <a:ext uri="{FF2B5EF4-FFF2-40B4-BE49-F238E27FC236}">
                <a16:creationId xmlns:a16="http://schemas.microsoft.com/office/drawing/2014/main" id="{955C364A-299C-02EA-E2E9-21B4A5DB63D2}"/>
              </a:ext>
            </a:extLst>
          </p:cNvPr>
          <p:cNvSpPr>
            <a:spLocks noGrp="1" noRot="1" noMove="1" noResize="1" noEditPoints="1" noAdjustHandles="1" noChangeArrowheads="1" noChangeShapeType="1"/>
          </p:cNvSpPr>
          <p:nvPr/>
        </p:nvSpPr>
        <p:spPr>
          <a:xfrm>
            <a:off x="2477813" y="3357281"/>
            <a:ext cx="3113690" cy="1300655"/>
          </a:xfrm>
          <a:prstGeom prst="roundRect">
            <a:avLst/>
          </a:prstGeom>
          <a:solidFill>
            <a:schemeClr val="bg1"/>
          </a:solid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Presentations</a:t>
            </a:r>
          </a:p>
        </p:txBody>
      </p:sp>
      <p:sp>
        <p:nvSpPr>
          <p:cNvPr id="9" name="Rectangle: Rounded Corners 8">
            <a:hlinkClick r:id="rId7" action="ppaction://hlinksldjump"/>
            <a:extLst>
              <a:ext uri="{FF2B5EF4-FFF2-40B4-BE49-F238E27FC236}">
                <a16:creationId xmlns:a16="http://schemas.microsoft.com/office/drawing/2014/main" id="{2FF8E61B-1B0C-007D-9346-3B6C335F66B1}"/>
              </a:ext>
            </a:extLst>
          </p:cNvPr>
          <p:cNvSpPr>
            <a:spLocks noGrp="1" noRot="1" noMove="1" noResize="1" noEditPoints="1" noAdjustHandles="1" noChangeArrowheads="1" noChangeShapeType="1"/>
          </p:cNvSpPr>
          <p:nvPr/>
        </p:nvSpPr>
        <p:spPr>
          <a:xfrm>
            <a:off x="6095999" y="3357281"/>
            <a:ext cx="3113690" cy="1300655"/>
          </a:xfrm>
          <a:prstGeom prst="roundRect">
            <a:avLst/>
          </a:prstGeom>
          <a:solidFill>
            <a:schemeClr val="bg1"/>
          </a:solid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Finance</a:t>
            </a:r>
          </a:p>
        </p:txBody>
      </p:sp>
      <p:sp>
        <p:nvSpPr>
          <p:cNvPr id="10" name="TextBox 9">
            <a:extLst>
              <a:ext uri="{FF2B5EF4-FFF2-40B4-BE49-F238E27FC236}">
                <a16:creationId xmlns:a16="http://schemas.microsoft.com/office/drawing/2014/main" id="{350F6AA5-AE9D-F6D6-0C89-5CE7B8C7F21C}"/>
              </a:ext>
            </a:extLst>
          </p:cNvPr>
          <p:cNvSpPr txBox="1"/>
          <p:nvPr/>
        </p:nvSpPr>
        <p:spPr>
          <a:xfrm>
            <a:off x="4186169" y="5048910"/>
            <a:ext cx="3819661" cy="646331"/>
          </a:xfrm>
          <a:prstGeom prst="rect">
            <a:avLst/>
          </a:prstGeom>
          <a:noFill/>
        </p:spPr>
        <p:txBody>
          <a:bodyPr wrap="square" rtlCol="0">
            <a:spAutoFit/>
          </a:bodyPr>
          <a:lstStyle/>
          <a:p>
            <a:r>
              <a:rPr lang="en-US"/>
              <a:t>Ctrl+click on any white box with blue border to jump to a slide / category</a:t>
            </a:r>
          </a:p>
        </p:txBody>
      </p:sp>
    </p:spTree>
    <p:extLst>
      <p:ext uri="{BB962C8B-B14F-4D97-AF65-F5344CB8AC3E}">
        <p14:creationId xmlns:p14="http://schemas.microsoft.com/office/powerpoint/2010/main" val="32165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83591-2F50-6EA5-40BB-83D55D5676C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946EBB-5A06-1315-2668-9B488B51C4B5}"/>
              </a:ext>
            </a:extLst>
          </p:cNvPr>
          <p:cNvSpPr>
            <a:spLocks noGrp="1"/>
          </p:cNvSpPr>
          <p:nvPr>
            <p:ph type="sldNum" sz="quarter" idx="12"/>
          </p:nvPr>
        </p:nvSpPr>
        <p:spPr/>
        <p:txBody>
          <a:bodyPr/>
          <a:lstStyle/>
          <a:p>
            <a:fld id="{0F2DE12B-030B-4077-8508-FA8818261A91}" type="slidenum">
              <a:rPr lang="en-US" smtClean="0"/>
              <a:pPr/>
              <a:t>20</a:t>
            </a:fld>
            <a:endParaRPr lang="en-US"/>
          </a:p>
        </p:txBody>
      </p:sp>
      <p:sp>
        <p:nvSpPr>
          <p:cNvPr id="6" name="Title 3">
            <a:extLst>
              <a:ext uri="{FF2B5EF4-FFF2-40B4-BE49-F238E27FC236}">
                <a16:creationId xmlns:a16="http://schemas.microsoft.com/office/drawing/2014/main" id="{14C04089-AF10-718B-EC2F-189596958CB9}"/>
              </a:ext>
            </a:extLst>
          </p:cNvPr>
          <p:cNvSpPr>
            <a:spLocks noGrp="1"/>
          </p:cNvSpPr>
          <p:nvPr>
            <p:ph type="title"/>
          </p:nvPr>
        </p:nvSpPr>
        <p:spPr>
          <a:xfrm>
            <a:off x="838200" y="91281"/>
            <a:ext cx="10515600" cy="977231"/>
          </a:xfrm>
        </p:spPr>
        <p:txBody>
          <a:bodyPr/>
          <a:lstStyle/>
          <a:p>
            <a:r>
              <a:rPr lang="en-US">
                <a:solidFill>
                  <a:schemeClr val="accent2"/>
                </a:solidFill>
              </a:rPr>
              <a:t>Alzheimer’s Dementia Care Demand (</a:t>
            </a:r>
            <a:r>
              <a:rPr lang="en-US" i="1">
                <a:solidFill>
                  <a:schemeClr val="accent2"/>
                </a:solidFill>
              </a:rPr>
              <a:t>AL-level</a:t>
            </a:r>
            <a:r>
              <a:rPr lang="en-US">
                <a:solidFill>
                  <a:schemeClr val="accent2"/>
                </a:solidFill>
              </a:rPr>
              <a:t>)</a:t>
            </a:r>
          </a:p>
        </p:txBody>
      </p:sp>
      <p:sp>
        <p:nvSpPr>
          <p:cNvPr id="5" name="Content Placeholder 4">
            <a:extLst>
              <a:ext uri="{FF2B5EF4-FFF2-40B4-BE49-F238E27FC236}">
                <a16:creationId xmlns:a16="http://schemas.microsoft.com/office/drawing/2014/main" id="{993C14B9-A01E-8C10-BCFC-1305282C29D5}"/>
              </a:ext>
            </a:extLst>
          </p:cNvPr>
          <p:cNvSpPr>
            <a:spLocks noGrp="1"/>
          </p:cNvSpPr>
          <p:nvPr>
            <p:ph idx="1"/>
          </p:nvPr>
        </p:nvSpPr>
        <p:spPr>
          <a:xfrm>
            <a:off x="4556637" y="4195181"/>
            <a:ext cx="6947105" cy="2087632"/>
          </a:xfrm>
        </p:spPr>
        <p:txBody>
          <a:bodyPr>
            <a:normAutofit/>
          </a:bodyPr>
          <a:lstStyle/>
          <a:p>
            <a:pPr>
              <a:buClr>
                <a:srgbClr val="EA7616"/>
              </a:buClr>
            </a:pPr>
            <a:r>
              <a:rPr lang="en-US" sz="2000"/>
              <a:t>The Market Penetration Rate for </a:t>
            </a:r>
            <a:r>
              <a:rPr lang="en-US" sz="2000" err="1"/>
              <a:t>Alzhiemer’s</a:t>
            </a:r>
            <a:r>
              <a:rPr lang="en-US" sz="2000"/>
              <a:t> Dementia Care falls within the typically targeted range (approximately 35%)</a:t>
            </a:r>
          </a:p>
          <a:p>
            <a:pPr>
              <a:buClr>
                <a:srgbClr val="EA7616"/>
              </a:buClr>
            </a:pPr>
            <a:r>
              <a:rPr lang="en-US" sz="2000"/>
              <a:t>Supportable beds analysis indicates a market that can support additional AL-level Dementia Care product.</a:t>
            </a:r>
          </a:p>
        </p:txBody>
      </p:sp>
      <p:pic>
        <p:nvPicPr>
          <p:cNvPr id="3" name="Picture 2">
            <a:extLst>
              <a:ext uri="{FF2B5EF4-FFF2-40B4-BE49-F238E27FC236}">
                <a16:creationId xmlns:a16="http://schemas.microsoft.com/office/drawing/2014/main" id="{4EDE572C-AA48-4E35-A6F7-00E0B5064376}"/>
              </a:ext>
            </a:extLst>
          </p:cNvPr>
          <p:cNvPicPr>
            <a:picLocks noChangeAspect="1"/>
          </p:cNvPicPr>
          <p:nvPr/>
        </p:nvPicPr>
        <p:blipFill>
          <a:blip r:embed="rId2"/>
          <a:stretch>
            <a:fillRect/>
          </a:stretch>
        </p:blipFill>
        <p:spPr>
          <a:xfrm>
            <a:off x="98320" y="1373444"/>
            <a:ext cx="3924300" cy="3981450"/>
          </a:xfrm>
          <a:prstGeom prst="rect">
            <a:avLst/>
          </a:prstGeom>
        </p:spPr>
      </p:pic>
      <p:pic>
        <p:nvPicPr>
          <p:cNvPr id="4" name="Picture 3">
            <a:extLst>
              <a:ext uri="{FF2B5EF4-FFF2-40B4-BE49-F238E27FC236}">
                <a16:creationId xmlns:a16="http://schemas.microsoft.com/office/drawing/2014/main" id="{25BADC73-7CE5-C095-FC88-DBE0524B8B5D}"/>
              </a:ext>
            </a:extLst>
          </p:cNvPr>
          <p:cNvPicPr>
            <a:picLocks noChangeAspect="1"/>
          </p:cNvPicPr>
          <p:nvPr/>
        </p:nvPicPr>
        <p:blipFill>
          <a:blip r:embed="rId3"/>
          <a:stretch>
            <a:fillRect/>
          </a:stretch>
        </p:blipFill>
        <p:spPr>
          <a:xfrm>
            <a:off x="4133850" y="1373444"/>
            <a:ext cx="3924300" cy="2600325"/>
          </a:xfrm>
          <a:prstGeom prst="rect">
            <a:avLst/>
          </a:prstGeom>
        </p:spPr>
      </p:pic>
      <p:pic>
        <p:nvPicPr>
          <p:cNvPr id="7" name="Picture 6">
            <a:extLst>
              <a:ext uri="{FF2B5EF4-FFF2-40B4-BE49-F238E27FC236}">
                <a16:creationId xmlns:a16="http://schemas.microsoft.com/office/drawing/2014/main" id="{285B5B78-3BFD-3D02-D95F-81DB587637C8}"/>
              </a:ext>
            </a:extLst>
          </p:cNvPr>
          <p:cNvPicPr>
            <a:picLocks noChangeAspect="1"/>
          </p:cNvPicPr>
          <p:nvPr/>
        </p:nvPicPr>
        <p:blipFill>
          <a:blip r:embed="rId4"/>
          <a:stretch>
            <a:fillRect/>
          </a:stretch>
        </p:blipFill>
        <p:spPr>
          <a:xfrm>
            <a:off x="8169380" y="1373444"/>
            <a:ext cx="3924300" cy="1962150"/>
          </a:xfrm>
          <a:prstGeom prst="rect">
            <a:avLst/>
          </a:prstGeom>
        </p:spPr>
      </p:pic>
    </p:spTree>
    <p:extLst>
      <p:ext uri="{BB962C8B-B14F-4D97-AF65-F5344CB8AC3E}">
        <p14:creationId xmlns:p14="http://schemas.microsoft.com/office/powerpoint/2010/main" val="1588448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6665A-EB5C-A534-AEDE-689B2E7311C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7826F7-D531-E854-2964-7B5FF4170EF0}"/>
              </a:ext>
            </a:extLst>
          </p:cNvPr>
          <p:cNvSpPr>
            <a:spLocks noGrp="1"/>
          </p:cNvSpPr>
          <p:nvPr>
            <p:ph type="sldNum" sz="quarter" idx="12"/>
          </p:nvPr>
        </p:nvSpPr>
        <p:spPr/>
        <p:txBody>
          <a:bodyPr/>
          <a:lstStyle/>
          <a:p>
            <a:fld id="{0F2DE12B-030B-4077-8508-FA8818261A91}" type="slidenum">
              <a:rPr lang="en-US" smtClean="0"/>
              <a:pPr/>
              <a:t>21</a:t>
            </a:fld>
            <a:endParaRPr lang="en-US"/>
          </a:p>
        </p:txBody>
      </p:sp>
      <p:sp>
        <p:nvSpPr>
          <p:cNvPr id="6" name="Title 3">
            <a:extLst>
              <a:ext uri="{FF2B5EF4-FFF2-40B4-BE49-F238E27FC236}">
                <a16:creationId xmlns:a16="http://schemas.microsoft.com/office/drawing/2014/main" id="{84E8045D-9F06-B34B-9B34-4279B2A5FB9C}"/>
              </a:ext>
            </a:extLst>
          </p:cNvPr>
          <p:cNvSpPr>
            <a:spLocks noGrp="1"/>
          </p:cNvSpPr>
          <p:nvPr>
            <p:ph type="title"/>
          </p:nvPr>
        </p:nvSpPr>
        <p:spPr>
          <a:xfrm>
            <a:off x="838200" y="91281"/>
            <a:ext cx="10515600" cy="977231"/>
          </a:xfrm>
        </p:spPr>
        <p:txBody>
          <a:bodyPr/>
          <a:lstStyle/>
          <a:p>
            <a:r>
              <a:rPr lang="en-US">
                <a:solidFill>
                  <a:schemeClr val="accent2"/>
                </a:solidFill>
              </a:rPr>
              <a:t>Demand Takeaways</a:t>
            </a:r>
          </a:p>
        </p:txBody>
      </p:sp>
      <p:sp>
        <p:nvSpPr>
          <p:cNvPr id="9" name="Content Placeholder 8">
            <a:extLst>
              <a:ext uri="{FF2B5EF4-FFF2-40B4-BE49-F238E27FC236}">
                <a16:creationId xmlns:a16="http://schemas.microsoft.com/office/drawing/2014/main" id="{A3FF6933-EF73-C540-18DB-64E041D39777}"/>
              </a:ext>
            </a:extLst>
          </p:cNvPr>
          <p:cNvSpPr>
            <a:spLocks noGrp="1"/>
          </p:cNvSpPr>
          <p:nvPr>
            <p:ph idx="1"/>
          </p:nvPr>
        </p:nvSpPr>
        <p:spPr/>
        <p:txBody>
          <a:bodyPr>
            <a:normAutofit/>
          </a:bodyPr>
          <a:lstStyle/>
          <a:p>
            <a:pPr marL="0" indent="0">
              <a:buClr>
                <a:schemeClr val="accent2"/>
              </a:buClr>
              <a:buNone/>
            </a:pPr>
            <a:r>
              <a:rPr lang="en-US" sz="2400"/>
              <a:t>The Carleton Willard Market Area has strong support for additional product in both Independent Living and Dementia Care</a:t>
            </a:r>
          </a:p>
          <a:p>
            <a:pPr>
              <a:buClr>
                <a:schemeClr val="accent2"/>
              </a:buClr>
            </a:pPr>
            <a:r>
              <a:rPr lang="en-US" sz="2400"/>
              <a:t>This is not a surprise, it is rather a confirmation of what we suspected.</a:t>
            </a:r>
          </a:p>
          <a:p>
            <a:pPr>
              <a:buClr>
                <a:schemeClr val="accent2"/>
              </a:buClr>
            </a:pPr>
            <a:r>
              <a:rPr lang="en-US" sz="2400"/>
              <a:t>The market will not pose a limitation for additional Independent Living product on the CWV campus.  Rather, it will be more of an exercise to determine just what the campus can and should look like in future build-out.</a:t>
            </a:r>
          </a:p>
          <a:p>
            <a:pPr>
              <a:buClr>
                <a:schemeClr val="accent2"/>
              </a:buClr>
            </a:pPr>
            <a:r>
              <a:rPr lang="en-US" sz="2400"/>
              <a:t>Assisted Living as a dedicated product is fairly built out in the CWV market area.  This care level is currently provided within the rest home units on campus and can also be provided as needed through care delivery to an IL unit.</a:t>
            </a:r>
          </a:p>
          <a:p>
            <a:pPr>
              <a:buClr>
                <a:schemeClr val="accent2"/>
              </a:buClr>
            </a:pPr>
            <a:r>
              <a:rPr lang="en-US" sz="2400"/>
              <a:t>While it does not appear management is currently interested in adding assisted living-level Dementia Care to the campus, there is market support for this product should that viewpoint shift in the future.</a:t>
            </a:r>
          </a:p>
          <a:p>
            <a:pPr>
              <a:buClr>
                <a:schemeClr val="accent2"/>
              </a:buClr>
            </a:pPr>
            <a:endParaRPr lang="en-US" sz="2400"/>
          </a:p>
        </p:txBody>
      </p:sp>
    </p:spTree>
    <p:extLst>
      <p:ext uri="{BB962C8B-B14F-4D97-AF65-F5344CB8AC3E}">
        <p14:creationId xmlns:p14="http://schemas.microsoft.com/office/powerpoint/2010/main" val="188591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1E37C-FBDA-A1E9-4BCC-3CC1A85F2302}"/>
              </a:ext>
            </a:extLst>
          </p:cNvPr>
          <p:cNvPicPr>
            <a:picLocks noChangeAspect="1"/>
          </p:cNvPicPr>
          <p:nvPr/>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0" y="1175694"/>
            <a:ext cx="12192000" cy="4300725"/>
          </a:xfrm>
          <a:prstGeom prst="rect">
            <a:avLst/>
          </a:prstGeom>
        </p:spPr>
      </p:pic>
      <p:sp>
        <p:nvSpPr>
          <p:cNvPr id="4" name="Title 3">
            <a:extLst>
              <a:ext uri="{FF2B5EF4-FFF2-40B4-BE49-F238E27FC236}">
                <a16:creationId xmlns:a16="http://schemas.microsoft.com/office/drawing/2014/main" id="{2D21D0D0-416C-4FDF-3868-49FCFF4EFE13}"/>
              </a:ext>
            </a:extLst>
          </p:cNvPr>
          <p:cNvSpPr>
            <a:spLocks noGrp="1"/>
          </p:cNvSpPr>
          <p:nvPr>
            <p:ph type="title"/>
          </p:nvPr>
        </p:nvSpPr>
        <p:spPr/>
        <p:txBody>
          <a:bodyPr>
            <a:normAutofit/>
          </a:bodyPr>
          <a:lstStyle/>
          <a:p>
            <a:r>
              <a:rPr lang="en-US">
                <a:solidFill>
                  <a:schemeClr val="accent2"/>
                </a:solidFill>
              </a:rPr>
              <a:t>Appendix</a:t>
            </a:r>
          </a:p>
        </p:txBody>
      </p:sp>
      <p:sp>
        <p:nvSpPr>
          <p:cNvPr id="2" name="Slide Number Placeholder 1">
            <a:extLst>
              <a:ext uri="{FF2B5EF4-FFF2-40B4-BE49-F238E27FC236}">
                <a16:creationId xmlns:a16="http://schemas.microsoft.com/office/drawing/2014/main" id="{943B8BC1-F52D-8360-2B81-FCA0322899C4}"/>
              </a:ext>
            </a:extLst>
          </p:cNvPr>
          <p:cNvSpPr>
            <a:spLocks noGrp="1"/>
          </p:cNvSpPr>
          <p:nvPr>
            <p:ph type="sldNum" sz="quarter" idx="12"/>
          </p:nvPr>
        </p:nvSpPr>
        <p:spPr/>
        <p:txBody>
          <a:bodyPr/>
          <a:lstStyle/>
          <a:p>
            <a:fld id="{0F2DE12B-030B-4077-8508-FA8818261A91}" type="slidenum">
              <a:rPr lang="en-US" smtClean="0"/>
              <a:pPr/>
              <a:t>22</a:t>
            </a:fld>
            <a:endParaRPr lang="en-US"/>
          </a:p>
        </p:txBody>
      </p:sp>
    </p:spTree>
    <p:extLst>
      <p:ext uri="{BB962C8B-B14F-4D97-AF65-F5344CB8AC3E}">
        <p14:creationId xmlns:p14="http://schemas.microsoft.com/office/powerpoint/2010/main" val="2239963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0B341F-568B-9B1D-B646-A89A25E9074A}"/>
              </a:ext>
            </a:extLst>
          </p:cNvPr>
          <p:cNvSpPr>
            <a:spLocks noGrp="1"/>
          </p:cNvSpPr>
          <p:nvPr>
            <p:ph type="sldNum" sz="quarter" idx="12"/>
          </p:nvPr>
        </p:nvSpPr>
        <p:spPr/>
        <p:txBody>
          <a:bodyPr/>
          <a:lstStyle/>
          <a:p>
            <a:fld id="{0F2DE12B-030B-4077-8508-FA8818261A91}" type="slidenum">
              <a:rPr lang="en-US" smtClean="0"/>
              <a:pPr/>
              <a:t>23</a:t>
            </a:fld>
            <a:endParaRPr lang="en-US"/>
          </a:p>
        </p:txBody>
      </p:sp>
      <p:sp>
        <p:nvSpPr>
          <p:cNvPr id="2" name="Title 3">
            <a:extLst>
              <a:ext uri="{FF2B5EF4-FFF2-40B4-BE49-F238E27FC236}">
                <a16:creationId xmlns:a16="http://schemas.microsoft.com/office/drawing/2014/main" id="{1A2D7FFC-2863-8A3A-1DDD-BEF0153C5D08}"/>
              </a:ext>
            </a:extLst>
          </p:cNvPr>
          <p:cNvSpPr>
            <a:spLocks noGrp="1"/>
          </p:cNvSpPr>
          <p:nvPr>
            <p:ph type="title"/>
          </p:nvPr>
        </p:nvSpPr>
        <p:spPr>
          <a:xfrm>
            <a:off x="838200" y="91281"/>
            <a:ext cx="10515600" cy="1325563"/>
          </a:xfrm>
        </p:spPr>
        <p:txBody>
          <a:bodyPr/>
          <a:lstStyle/>
          <a:p>
            <a:r>
              <a:rPr lang="en-US">
                <a:solidFill>
                  <a:schemeClr val="accent2"/>
                </a:solidFill>
              </a:rPr>
              <a:t>Market Area Demographics</a:t>
            </a:r>
          </a:p>
        </p:txBody>
      </p:sp>
      <p:sp>
        <p:nvSpPr>
          <p:cNvPr id="10" name="TextBox 9">
            <a:extLst>
              <a:ext uri="{FF2B5EF4-FFF2-40B4-BE49-F238E27FC236}">
                <a16:creationId xmlns:a16="http://schemas.microsoft.com/office/drawing/2014/main" id="{6AC00887-2393-5BC0-24EA-8D4396871E8D}"/>
              </a:ext>
            </a:extLst>
          </p:cNvPr>
          <p:cNvSpPr txBox="1"/>
          <p:nvPr/>
        </p:nvSpPr>
        <p:spPr>
          <a:xfrm>
            <a:off x="2190938" y="5674057"/>
            <a:ext cx="7795033" cy="565146"/>
          </a:xfrm>
          <a:prstGeom prst="rect">
            <a:avLst/>
          </a:prstGeom>
          <a:noFill/>
          <a:ln>
            <a:solidFill>
              <a:srgbClr val="051641"/>
            </a:solidFill>
          </a:ln>
        </p:spPr>
        <p:txBody>
          <a:bodyPr wrap="square" lIns="36000" tIns="36000" rIns="36000" bIns="36000" rtlCol="0">
            <a:spAutoFit/>
          </a:bodyPr>
          <a:lstStyle/>
          <a:p>
            <a:pPr algn="ctr"/>
            <a:r>
              <a:rPr lang="en-US" sz="1600" b="1">
                <a:solidFill>
                  <a:srgbClr val="EA7616"/>
                </a:solidFill>
                <a:latin typeface="Calibri" panose="020F0502020204030204" pitchFamily="34" charset="0"/>
                <a:cs typeface="Calibri" panose="020F0502020204030204" pitchFamily="34" charset="0"/>
              </a:rPr>
              <a:t>Above average concentration of older adults in 2025, and is expected to increase </a:t>
            </a:r>
          </a:p>
          <a:p>
            <a:pPr algn="ctr"/>
            <a:r>
              <a:rPr lang="en-US" sz="1600" b="1">
                <a:solidFill>
                  <a:srgbClr val="EA7616"/>
                </a:solidFill>
                <a:latin typeface="Calibri" panose="020F0502020204030204" pitchFamily="34" charset="0"/>
                <a:cs typeface="Calibri" panose="020F0502020204030204" pitchFamily="34" charset="0"/>
              </a:rPr>
              <a:t>(National average 2024:  65+: 18.1%;  75+:  7.7%)</a:t>
            </a:r>
          </a:p>
        </p:txBody>
      </p:sp>
      <p:sp>
        <p:nvSpPr>
          <p:cNvPr id="11" name="TextBox 10">
            <a:extLst>
              <a:ext uri="{FF2B5EF4-FFF2-40B4-BE49-F238E27FC236}">
                <a16:creationId xmlns:a16="http://schemas.microsoft.com/office/drawing/2014/main" id="{CED3561C-AFF4-3FE4-F234-FE1247BD41FB}"/>
              </a:ext>
            </a:extLst>
          </p:cNvPr>
          <p:cNvSpPr txBox="1"/>
          <p:nvPr/>
        </p:nvSpPr>
        <p:spPr>
          <a:xfrm>
            <a:off x="7293705" y="4821948"/>
            <a:ext cx="2020030" cy="241980"/>
          </a:xfrm>
          <a:prstGeom prst="rect">
            <a:avLst/>
          </a:prstGeom>
          <a:noFill/>
          <a:ln>
            <a:noFill/>
          </a:ln>
        </p:spPr>
        <p:txBody>
          <a:bodyPr wrap="square" lIns="36000" tIns="36000" rIns="36000" bIns="36000" rtlCol="0">
            <a:spAutoFit/>
          </a:bodyPr>
          <a:lstStyle/>
          <a:p>
            <a:pPr algn="ctr"/>
            <a:r>
              <a:rPr lang="en-US" sz="1100">
                <a:latin typeface="Calibri" panose="020F0502020204030204" pitchFamily="34" charset="0"/>
                <a:cs typeface="Calibri" panose="020F0502020204030204" pitchFamily="34" charset="0"/>
              </a:rPr>
              <a:t>*Demographic data via ESRI</a:t>
            </a:r>
          </a:p>
        </p:txBody>
      </p:sp>
      <p:pic>
        <p:nvPicPr>
          <p:cNvPr id="3" name="Picture 2">
            <a:extLst>
              <a:ext uri="{FF2B5EF4-FFF2-40B4-BE49-F238E27FC236}">
                <a16:creationId xmlns:a16="http://schemas.microsoft.com/office/drawing/2014/main" id="{9EC3D038-BE68-8BA1-0674-D6DF0B74C533}"/>
              </a:ext>
            </a:extLst>
          </p:cNvPr>
          <p:cNvPicPr>
            <a:picLocks noChangeAspect="1"/>
          </p:cNvPicPr>
          <p:nvPr/>
        </p:nvPicPr>
        <p:blipFill>
          <a:blip r:embed="rId2"/>
          <a:stretch>
            <a:fillRect/>
          </a:stretch>
        </p:blipFill>
        <p:spPr>
          <a:xfrm>
            <a:off x="2922662" y="1404507"/>
            <a:ext cx="6346676" cy="3417441"/>
          </a:xfrm>
          <a:prstGeom prst="rect">
            <a:avLst/>
          </a:prstGeom>
        </p:spPr>
      </p:pic>
    </p:spTree>
    <p:extLst>
      <p:ext uri="{BB962C8B-B14F-4D97-AF65-F5344CB8AC3E}">
        <p14:creationId xmlns:p14="http://schemas.microsoft.com/office/powerpoint/2010/main" val="1166214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0B341F-568B-9B1D-B646-A89A25E9074A}"/>
              </a:ext>
            </a:extLst>
          </p:cNvPr>
          <p:cNvSpPr>
            <a:spLocks noGrp="1"/>
          </p:cNvSpPr>
          <p:nvPr>
            <p:ph type="sldNum" sz="quarter" idx="12"/>
          </p:nvPr>
        </p:nvSpPr>
        <p:spPr/>
        <p:txBody>
          <a:bodyPr/>
          <a:lstStyle/>
          <a:p>
            <a:fld id="{0F2DE12B-030B-4077-8508-FA8818261A91}" type="slidenum">
              <a:rPr lang="en-US" smtClean="0"/>
              <a:pPr/>
              <a:t>24</a:t>
            </a:fld>
            <a:endParaRPr lang="en-US"/>
          </a:p>
        </p:txBody>
      </p:sp>
      <p:sp>
        <p:nvSpPr>
          <p:cNvPr id="2" name="Title 3">
            <a:extLst>
              <a:ext uri="{FF2B5EF4-FFF2-40B4-BE49-F238E27FC236}">
                <a16:creationId xmlns:a16="http://schemas.microsoft.com/office/drawing/2014/main" id="{1A2D7FFC-2863-8A3A-1DDD-BEF0153C5D08}"/>
              </a:ext>
            </a:extLst>
          </p:cNvPr>
          <p:cNvSpPr>
            <a:spLocks noGrp="1"/>
          </p:cNvSpPr>
          <p:nvPr>
            <p:ph type="title"/>
          </p:nvPr>
        </p:nvSpPr>
        <p:spPr>
          <a:xfrm>
            <a:off x="838200" y="91281"/>
            <a:ext cx="10515600" cy="1325563"/>
          </a:xfrm>
        </p:spPr>
        <p:txBody>
          <a:bodyPr/>
          <a:lstStyle/>
          <a:p>
            <a:r>
              <a:rPr lang="en-US">
                <a:solidFill>
                  <a:schemeClr val="accent2"/>
                </a:solidFill>
              </a:rPr>
              <a:t>Market Area Demographics</a:t>
            </a:r>
          </a:p>
        </p:txBody>
      </p:sp>
      <p:sp>
        <p:nvSpPr>
          <p:cNvPr id="10" name="TextBox 9">
            <a:extLst>
              <a:ext uri="{FF2B5EF4-FFF2-40B4-BE49-F238E27FC236}">
                <a16:creationId xmlns:a16="http://schemas.microsoft.com/office/drawing/2014/main" id="{6AC00887-2393-5BC0-24EA-8D4396871E8D}"/>
              </a:ext>
            </a:extLst>
          </p:cNvPr>
          <p:cNvSpPr txBox="1"/>
          <p:nvPr/>
        </p:nvSpPr>
        <p:spPr>
          <a:xfrm>
            <a:off x="2003609" y="5797001"/>
            <a:ext cx="8184777" cy="318924"/>
          </a:xfrm>
          <a:prstGeom prst="rect">
            <a:avLst/>
          </a:prstGeom>
          <a:noFill/>
          <a:ln>
            <a:solidFill>
              <a:srgbClr val="051641"/>
            </a:solidFill>
          </a:ln>
        </p:spPr>
        <p:txBody>
          <a:bodyPr wrap="square" lIns="36000" tIns="36000" rIns="36000" bIns="36000" rtlCol="0">
            <a:spAutoFit/>
          </a:bodyPr>
          <a:lstStyle/>
          <a:p>
            <a:pPr algn="ctr"/>
            <a:r>
              <a:rPr lang="en-US" sz="1600" b="1">
                <a:solidFill>
                  <a:srgbClr val="EA7616"/>
                </a:solidFill>
                <a:latin typeface="Calibri" panose="020F0502020204030204" pitchFamily="34" charset="0"/>
                <a:cs typeface="Calibri" panose="020F0502020204030204" pitchFamily="34" charset="0"/>
              </a:rPr>
              <a:t> Target market of 11,600 households in 2025, and nearly 16,000 in 2030 ($75K income level).</a:t>
            </a:r>
          </a:p>
        </p:txBody>
      </p:sp>
      <p:sp>
        <p:nvSpPr>
          <p:cNvPr id="11" name="TextBox 10">
            <a:extLst>
              <a:ext uri="{FF2B5EF4-FFF2-40B4-BE49-F238E27FC236}">
                <a16:creationId xmlns:a16="http://schemas.microsoft.com/office/drawing/2014/main" id="{CED3561C-AFF4-3FE4-F234-FE1247BD41FB}"/>
              </a:ext>
            </a:extLst>
          </p:cNvPr>
          <p:cNvSpPr txBox="1"/>
          <p:nvPr/>
        </p:nvSpPr>
        <p:spPr>
          <a:xfrm>
            <a:off x="6688198" y="4900466"/>
            <a:ext cx="2020030" cy="241980"/>
          </a:xfrm>
          <a:prstGeom prst="rect">
            <a:avLst/>
          </a:prstGeom>
          <a:noFill/>
          <a:ln>
            <a:noFill/>
          </a:ln>
        </p:spPr>
        <p:txBody>
          <a:bodyPr wrap="square" lIns="36000" tIns="36000" rIns="36000" bIns="36000" rtlCol="0">
            <a:spAutoFit/>
          </a:bodyPr>
          <a:lstStyle/>
          <a:p>
            <a:pPr algn="ctr"/>
            <a:r>
              <a:rPr lang="en-US" sz="1100">
                <a:latin typeface="Calibri" panose="020F0502020204030204" pitchFamily="34" charset="0"/>
                <a:cs typeface="Calibri" panose="020F0502020204030204" pitchFamily="34" charset="0"/>
              </a:rPr>
              <a:t>*Demographic data via ESRI</a:t>
            </a:r>
          </a:p>
        </p:txBody>
      </p:sp>
      <p:pic>
        <p:nvPicPr>
          <p:cNvPr id="5" name="Picture 4">
            <a:extLst>
              <a:ext uri="{FF2B5EF4-FFF2-40B4-BE49-F238E27FC236}">
                <a16:creationId xmlns:a16="http://schemas.microsoft.com/office/drawing/2014/main" id="{4D7382D8-6CE9-A234-9EBD-49ADBAFCD016}"/>
              </a:ext>
            </a:extLst>
          </p:cNvPr>
          <p:cNvPicPr>
            <a:picLocks noChangeAspect="1"/>
          </p:cNvPicPr>
          <p:nvPr/>
        </p:nvPicPr>
        <p:blipFill>
          <a:blip r:embed="rId2"/>
          <a:stretch>
            <a:fillRect/>
          </a:stretch>
        </p:blipFill>
        <p:spPr>
          <a:xfrm>
            <a:off x="3490703" y="1378598"/>
            <a:ext cx="5210587" cy="3521868"/>
          </a:xfrm>
          <a:prstGeom prst="rect">
            <a:avLst/>
          </a:prstGeom>
        </p:spPr>
      </p:pic>
    </p:spTree>
    <p:extLst>
      <p:ext uri="{BB962C8B-B14F-4D97-AF65-F5344CB8AC3E}">
        <p14:creationId xmlns:p14="http://schemas.microsoft.com/office/powerpoint/2010/main" val="4175087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0B341F-568B-9B1D-B646-A89A25E9074A}"/>
              </a:ext>
            </a:extLst>
          </p:cNvPr>
          <p:cNvSpPr>
            <a:spLocks noGrp="1"/>
          </p:cNvSpPr>
          <p:nvPr>
            <p:ph type="sldNum" sz="quarter" idx="12"/>
          </p:nvPr>
        </p:nvSpPr>
        <p:spPr/>
        <p:txBody>
          <a:bodyPr/>
          <a:lstStyle/>
          <a:p>
            <a:fld id="{0F2DE12B-030B-4077-8508-FA8818261A91}" type="slidenum">
              <a:rPr lang="en-US" smtClean="0"/>
              <a:pPr/>
              <a:t>25</a:t>
            </a:fld>
            <a:endParaRPr lang="en-US"/>
          </a:p>
        </p:txBody>
      </p:sp>
      <p:sp>
        <p:nvSpPr>
          <p:cNvPr id="2" name="Title 3">
            <a:extLst>
              <a:ext uri="{FF2B5EF4-FFF2-40B4-BE49-F238E27FC236}">
                <a16:creationId xmlns:a16="http://schemas.microsoft.com/office/drawing/2014/main" id="{1A2D7FFC-2863-8A3A-1DDD-BEF0153C5D08}"/>
              </a:ext>
            </a:extLst>
          </p:cNvPr>
          <p:cNvSpPr>
            <a:spLocks noGrp="1"/>
          </p:cNvSpPr>
          <p:nvPr>
            <p:ph type="title"/>
          </p:nvPr>
        </p:nvSpPr>
        <p:spPr>
          <a:xfrm>
            <a:off x="838200" y="91281"/>
            <a:ext cx="10515600" cy="1325563"/>
          </a:xfrm>
        </p:spPr>
        <p:txBody>
          <a:bodyPr/>
          <a:lstStyle/>
          <a:p>
            <a:r>
              <a:rPr lang="en-US">
                <a:solidFill>
                  <a:schemeClr val="accent2"/>
                </a:solidFill>
              </a:rPr>
              <a:t>Market Area Demographics</a:t>
            </a:r>
          </a:p>
        </p:txBody>
      </p:sp>
      <p:sp>
        <p:nvSpPr>
          <p:cNvPr id="10" name="TextBox 9">
            <a:extLst>
              <a:ext uri="{FF2B5EF4-FFF2-40B4-BE49-F238E27FC236}">
                <a16:creationId xmlns:a16="http://schemas.microsoft.com/office/drawing/2014/main" id="{6AC00887-2393-5BC0-24EA-8D4396871E8D}"/>
              </a:ext>
            </a:extLst>
          </p:cNvPr>
          <p:cNvSpPr txBox="1"/>
          <p:nvPr/>
        </p:nvSpPr>
        <p:spPr>
          <a:xfrm>
            <a:off x="2712719" y="5761142"/>
            <a:ext cx="6766560" cy="565146"/>
          </a:xfrm>
          <a:prstGeom prst="rect">
            <a:avLst/>
          </a:prstGeom>
          <a:noFill/>
          <a:ln>
            <a:solidFill>
              <a:srgbClr val="051641"/>
            </a:solidFill>
          </a:ln>
        </p:spPr>
        <p:txBody>
          <a:bodyPr wrap="square" lIns="36000" tIns="36000" rIns="36000" bIns="36000" rtlCol="0">
            <a:spAutoFit/>
          </a:bodyPr>
          <a:lstStyle/>
          <a:p>
            <a:pPr algn="ctr"/>
            <a:r>
              <a:rPr lang="en-US" sz="1600" b="1">
                <a:solidFill>
                  <a:srgbClr val="EA7616"/>
                </a:solidFill>
                <a:latin typeface="Calibri" panose="020F0502020204030204" pitchFamily="34" charset="0"/>
                <a:cs typeface="Calibri" panose="020F0502020204030204" pitchFamily="34" charset="0"/>
              </a:rPr>
              <a:t>PMA home values are high.  Important metrics to consider when determining monthly fees and entrance fees.</a:t>
            </a:r>
          </a:p>
        </p:txBody>
      </p:sp>
      <p:sp>
        <p:nvSpPr>
          <p:cNvPr id="11" name="TextBox 10">
            <a:extLst>
              <a:ext uri="{FF2B5EF4-FFF2-40B4-BE49-F238E27FC236}">
                <a16:creationId xmlns:a16="http://schemas.microsoft.com/office/drawing/2014/main" id="{CED3561C-AFF4-3FE4-F234-FE1247BD41FB}"/>
              </a:ext>
            </a:extLst>
          </p:cNvPr>
          <p:cNvSpPr txBox="1"/>
          <p:nvPr/>
        </p:nvSpPr>
        <p:spPr>
          <a:xfrm>
            <a:off x="7459249" y="4382120"/>
            <a:ext cx="2020030" cy="241980"/>
          </a:xfrm>
          <a:prstGeom prst="rect">
            <a:avLst/>
          </a:prstGeom>
          <a:noFill/>
          <a:ln>
            <a:noFill/>
          </a:ln>
        </p:spPr>
        <p:txBody>
          <a:bodyPr wrap="square" lIns="36000" tIns="36000" rIns="36000" bIns="36000" rtlCol="0">
            <a:spAutoFit/>
          </a:bodyPr>
          <a:lstStyle/>
          <a:p>
            <a:pPr algn="ctr"/>
            <a:r>
              <a:rPr lang="en-US" sz="1100">
                <a:latin typeface="Calibri" panose="020F0502020204030204" pitchFamily="34" charset="0"/>
                <a:cs typeface="Calibri" panose="020F0502020204030204" pitchFamily="34" charset="0"/>
              </a:rPr>
              <a:t>*Demographic data via ESRI</a:t>
            </a:r>
          </a:p>
        </p:txBody>
      </p:sp>
      <p:pic>
        <p:nvPicPr>
          <p:cNvPr id="3" name="Picture 2">
            <a:extLst>
              <a:ext uri="{FF2B5EF4-FFF2-40B4-BE49-F238E27FC236}">
                <a16:creationId xmlns:a16="http://schemas.microsoft.com/office/drawing/2014/main" id="{5C48EA94-FA4E-07CE-E25F-2738D289B782}"/>
              </a:ext>
            </a:extLst>
          </p:cNvPr>
          <p:cNvPicPr>
            <a:picLocks noChangeAspect="1"/>
          </p:cNvPicPr>
          <p:nvPr/>
        </p:nvPicPr>
        <p:blipFill>
          <a:blip r:embed="rId2"/>
          <a:stretch>
            <a:fillRect/>
          </a:stretch>
        </p:blipFill>
        <p:spPr>
          <a:xfrm>
            <a:off x="2370098" y="1994798"/>
            <a:ext cx="7451802" cy="2314575"/>
          </a:xfrm>
          <a:prstGeom prst="rect">
            <a:avLst/>
          </a:prstGeom>
        </p:spPr>
      </p:pic>
    </p:spTree>
    <p:extLst>
      <p:ext uri="{BB962C8B-B14F-4D97-AF65-F5344CB8AC3E}">
        <p14:creationId xmlns:p14="http://schemas.microsoft.com/office/powerpoint/2010/main" val="3469625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0B341F-568B-9B1D-B646-A89A25E9074A}"/>
              </a:ext>
            </a:extLst>
          </p:cNvPr>
          <p:cNvSpPr>
            <a:spLocks noGrp="1"/>
          </p:cNvSpPr>
          <p:nvPr>
            <p:ph type="sldNum" sz="quarter" idx="12"/>
          </p:nvPr>
        </p:nvSpPr>
        <p:spPr/>
        <p:txBody>
          <a:bodyPr/>
          <a:lstStyle/>
          <a:p>
            <a:fld id="{0F2DE12B-030B-4077-8508-FA8818261A91}" type="slidenum">
              <a:rPr lang="en-US" smtClean="0"/>
              <a:pPr/>
              <a:t>26</a:t>
            </a:fld>
            <a:endParaRPr lang="en-US"/>
          </a:p>
        </p:txBody>
      </p:sp>
      <p:sp>
        <p:nvSpPr>
          <p:cNvPr id="2" name="Title 3">
            <a:extLst>
              <a:ext uri="{FF2B5EF4-FFF2-40B4-BE49-F238E27FC236}">
                <a16:creationId xmlns:a16="http://schemas.microsoft.com/office/drawing/2014/main" id="{1A2D7FFC-2863-8A3A-1DDD-BEF0153C5D08}"/>
              </a:ext>
            </a:extLst>
          </p:cNvPr>
          <p:cNvSpPr>
            <a:spLocks noGrp="1"/>
          </p:cNvSpPr>
          <p:nvPr>
            <p:ph type="title"/>
          </p:nvPr>
        </p:nvSpPr>
        <p:spPr>
          <a:xfrm>
            <a:off x="838200" y="91281"/>
            <a:ext cx="10515600" cy="1325563"/>
          </a:xfrm>
        </p:spPr>
        <p:txBody>
          <a:bodyPr/>
          <a:lstStyle/>
          <a:p>
            <a:r>
              <a:rPr lang="en-US">
                <a:solidFill>
                  <a:schemeClr val="accent2"/>
                </a:solidFill>
              </a:rPr>
              <a:t>Market Area Demographics</a:t>
            </a:r>
          </a:p>
        </p:txBody>
      </p:sp>
      <p:sp>
        <p:nvSpPr>
          <p:cNvPr id="10" name="TextBox 9">
            <a:extLst>
              <a:ext uri="{FF2B5EF4-FFF2-40B4-BE49-F238E27FC236}">
                <a16:creationId xmlns:a16="http://schemas.microsoft.com/office/drawing/2014/main" id="{6AC00887-2393-5BC0-24EA-8D4396871E8D}"/>
              </a:ext>
            </a:extLst>
          </p:cNvPr>
          <p:cNvSpPr txBox="1"/>
          <p:nvPr/>
        </p:nvSpPr>
        <p:spPr>
          <a:xfrm>
            <a:off x="2712719" y="5761142"/>
            <a:ext cx="6766560" cy="565146"/>
          </a:xfrm>
          <a:prstGeom prst="rect">
            <a:avLst/>
          </a:prstGeom>
          <a:noFill/>
          <a:ln>
            <a:solidFill>
              <a:srgbClr val="051641"/>
            </a:solidFill>
          </a:ln>
        </p:spPr>
        <p:txBody>
          <a:bodyPr wrap="square" lIns="36000" tIns="36000" rIns="36000" bIns="36000" rtlCol="0">
            <a:spAutoFit/>
          </a:bodyPr>
          <a:lstStyle/>
          <a:p>
            <a:pPr algn="ctr"/>
            <a:r>
              <a:rPr lang="en-US" sz="1600" b="1">
                <a:solidFill>
                  <a:srgbClr val="EA7616"/>
                </a:solidFill>
                <a:latin typeface="Calibri" panose="020F0502020204030204" pitchFamily="34" charset="0"/>
                <a:cs typeface="Calibri" panose="020F0502020204030204" pitchFamily="34" charset="0"/>
              </a:rPr>
              <a:t>PMA HH Income and net worth are high.  Important metrics to consider when determining monthly fees and entrance fees.</a:t>
            </a:r>
          </a:p>
        </p:txBody>
      </p:sp>
      <p:sp>
        <p:nvSpPr>
          <p:cNvPr id="11" name="TextBox 10">
            <a:extLst>
              <a:ext uri="{FF2B5EF4-FFF2-40B4-BE49-F238E27FC236}">
                <a16:creationId xmlns:a16="http://schemas.microsoft.com/office/drawing/2014/main" id="{CED3561C-AFF4-3FE4-F234-FE1247BD41FB}"/>
              </a:ext>
            </a:extLst>
          </p:cNvPr>
          <p:cNvSpPr txBox="1"/>
          <p:nvPr/>
        </p:nvSpPr>
        <p:spPr>
          <a:xfrm>
            <a:off x="8714408" y="3155610"/>
            <a:ext cx="2020030" cy="241980"/>
          </a:xfrm>
          <a:prstGeom prst="rect">
            <a:avLst/>
          </a:prstGeom>
          <a:noFill/>
          <a:ln>
            <a:noFill/>
          </a:ln>
        </p:spPr>
        <p:txBody>
          <a:bodyPr wrap="square" lIns="36000" tIns="36000" rIns="36000" bIns="36000" rtlCol="0">
            <a:spAutoFit/>
          </a:bodyPr>
          <a:lstStyle/>
          <a:p>
            <a:pPr algn="ctr"/>
            <a:r>
              <a:rPr lang="en-US" sz="1100">
                <a:latin typeface="Calibri" panose="020F0502020204030204" pitchFamily="34" charset="0"/>
                <a:cs typeface="Calibri" panose="020F0502020204030204" pitchFamily="34" charset="0"/>
              </a:rPr>
              <a:t>*Demographic data via ESRI</a:t>
            </a:r>
          </a:p>
        </p:txBody>
      </p:sp>
      <p:sp>
        <p:nvSpPr>
          <p:cNvPr id="7" name="TextBox 6">
            <a:extLst>
              <a:ext uri="{FF2B5EF4-FFF2-40B4-BE49-F238E27FC236}">
                <a16:creationId xmlns:a16="http://schemas.microsoft.com/office/drawing/2014/main" id="{F4CB1DDD-AC3E-3A2E-FE3E-3076CB96CC7D}"/>
              </a:ext>
            </a:extLst>
          </p:cNvPr>
          <p:cNvSpPr txBox="1"/>
          <p:nvPr/>
        </p:nvSpPr>
        <p:spPr>
          <a:xfrm>
            <a:off x="4353398" y="5245413"/>
            <a:ext cx="2020030" cy="241980"/>
          </a:xfrm>
          <a:prstGeom prst="rect">
            <a:avLst/>
          </a:prstGeom>
          <a:noFill/>
          <a:ln>
            <a:noFill/>
          </a:ln>
        </p:spPr>
        <p:txBody>
          <a:bodyPr wrap="square" lIns="36000" tIns="36000" rIns="36000" bIns="36000" rtlCol="0">
            <a:spAutoFit/>
          </a:bodyPr>
          <a:lstStyle/>
          <a:p>
            <a:pPr algn="ctr"/>
            <a:r>
              <a:rPr lang="en-US" sz="1100">
                <a:latin typeface="Calibri" panose="020F0502020204030204" pitchFamily="34" charset="0"/>
                <a:cs typeface="Calibri" panose="020F0502020204030204" pitchFamily="34" charset="0"/>
              </a:rPr>
              <a:t>*Demographic data via ESRI</a:t>
            </a:r>
          </a:p>
        </p:txBody>
      </p:sp>
      <p:pic>
        <p:nvPicPr>
          <p:cNvPr id="5" name="Picture 4">
            <a:extLst>
              <a:ext uri="{FF2B5EF4-FFF2-40B4-BE49-F238E27FC236}">
                <a16:creationId xmlns:a16="http://schemas.microsoft.com/office/drawing/2014/main" id="{9D8FA1DF-B07A-D599-87BA-BA00CBB756BD}"/>
              </a:ext>
            </a:extLst>
          </p:cNvPr>
          <p:cNvPicPr>
            <a:picLocks noChangeAspect="1"/>
          </p:cNvPicPr>
          <p:nvPr/>
        </p:nvPicPr>
        <p:blipFill>
          <a:blip r:embed="rId2"/>
          <a:stretch>
            <a:fillRect/>
          </a:stretch>
        </p:blipFill>
        <p:spPr>
          <a:xfrm>
            <a:off x="1582709" y="1470422"/>
            <a:ext cx="4591091" cy="3721413"/>
          </a:xfrm>
          <a:prstGeom prst="rect">
            <a:avLst/>
          </a:prstGeom>
        </p:spPr>
      </p:pic>
      <p:pic>
        <p:nvPicPr>
          <p:cNvPr id="8" name="Picture 7">
            <a:extLst>
              <a:ext uri="{FF2B5EF4-FFF2-40B4-BE49-F238E27FC236}">
                <a16:creationId xmlns:a16="http://schemas.microsoft.com/office/drawing/2014/main" id="{3CF0BD2E-2730-9AD5-F21A-08CEF3753728}"/>
              </a:ext>
            </a:extLst>
          </p:cNvPr>
          <p:cNvPicPr>
            <a:picLocks noChangeAspect="1"/>
          </p:cNvPicPr>
          <p:nvPr/>
        </p:nvPicPr>
        <p:blipFill>
          <a:blip r:embed="rId3"/>
          <a:stretch>
            <a:fillRect/>
          </a:stretch>
        </p:blipFill>
        <p:spPr>
          <a:xfrm>
            <a:off x="6657975" y="1488730"/>
            <a:ext cx="4104834" cy="1666880"/>
          </a:xfrm>
          <a:prstGeom prst="rect">
            <a:avLst/>
          </a:prstGeom>
        </p:spPr>
      </p:pic>
    </p:spTree>
    <p:extLst>
      <p:ext uri="{BB962C8B-B14F-4D97-AF65-F5344CB8AC3E}">
        <p14:creationId xmlns:p14="http://schemas.microsoft.com/office/powerpoint/2010/main" val="961756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A9EE3-1D94-8A76-9247-1A1B3C910078}"/>
              </a:ext>
            </a:extLst>
          </p:cNvPr>
          <p:cNvSpPr>
            <a:spLocks noGrp="1"/>
          </p:cNvSpPr>
          <p:nvPr>
            <p:ph type="sldNum" sz="quarter" idx="11"/>
          </p:nvPr>
        </p:nvSpPr>
        <p:spPr/>
        <p:txBody>
          <a:bodyPr/>
          <a:lstStyle/>
          <a:p>
            <a:fld id="{0F2DE12B-030B-4077-8508-FA8818261A91}" type="slidenum">
              <a:rPr lang="en-US" smtClean="0"/>
              <a:pPr/>
              <a:t>27</a:t>
            </a:fld>
            <a:endParaRPr lang="en-US"/>
          </a:p>
        </p:txBody>
      </p:sp>
      <p:sp>
        <p:nvSpPr>
          <p:cNvPr id="3" name="Title 2">
            <a:extLst>
              <a:ext uri="{FF2B5EF4-FFF2-40B4-BE49-F238E27FC236}">
                <a16:creationId xmlns:a16="http://schemas.microsoft.com/office/drawing/2014/main" id="{E70DBDB5-0BD0-50CE-29B8-AB2E74232E37}"/>
              </a:ext>
            </a:extLst>
          </p:cNvPr>
          <p:cNvSpPr>
            <a:spLocks noGrp="1"/>
          </p:cNvSpPr>
          <p:nvPr>
            <p:ph type="title"/>
          </p:nvPr>
        </p:nvSpPr>
        <p:spPr/>
        <p:txBody>
          <a:bodyPr/>
          <a:lstStyle/>
          <a:p>
            <a:r>
              <a:rPr lang="en-US"/>
              <a:t>Carleton-Willard Village &amp; OnePoint</a:t>
            </a:r>
          </a:p>
        </p:txBody>
      </p:sp>
      <p:sp>
        <p:nvSpPr>
          <p:cNvPr id="6" name="Content Placeholder 5">
            <a:extLst>
              <a:ext uri="{FF2B5EF4-FFF2-40B4-BE49-F238E27FC236}">
                <a16:creationId xmlns:a16="http://schemas.microsoft.com/office/drawing/2014/main" id="{09E97E7A-DA23-969A-C6D3-2F8AFD6EE4A7}"/>
              </a:ext>
            </a:extLst>
          </p:cNvPr>
          <p:cNvSpPr>
            <a:spLocks noGrp="1"/>
          </p:cNvSpPr>
          <p:nvPr>
            <p:ph type="subTitle" idx="1"/>
          </p:nvPr>
        </p:nvSpPr>
        <p:spPr/>
        <p:txBody>
          <a:bodyPr>
            <a:noAutofit/>
          </a:bodyPr>
          <a:lstStyle/>
          <a:p>
            <a:pPr marL="0" indent="0">
              <a:buNone/>
            </a:pPr>
            <a:r>
              <a:rPr lang="en-US">
                <a:latin typeface="+mj-lt"/>
              </a:rPr>
              <a:t>October 31, 2025</a:t>
            </a:r>
          </a:p>
        </p:txBody>
      </p:sp>
    </p:spTree>
    <p:extLst>
      <p:ext uri="{BB962C8B-B14F-4D97-AF65-F5344CB8AC3E}">
        <p14:creationId xmlns:p14="http://schemas.microsoft.com/office/powerpoint/2010/main" val="4154622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FEA84E-DA18-0F16-A875-1F6C91FFEA51}"/>
              </a:ext>
            </a:extLst>
          </p:cNvPr>
          <p:cNvSpPr>
            <a:spLocks noGrp="1"/>
          </p:cNvSpPr>
          <p:nvPr>
            <p:ph type="sldNum" sz="quarter" idx="4"/>
          </p:nvPr>
        </p:nvSpPr>
        <p:spPr/>
        <p:txBody>
          <a:bodyPr/>
          <a:lstStyle/>
          <a:p>
            <a:fld id="{0F2DE12B-030B-4077-8508-FA8818261A91}" type="slidenum">
              <a:rPr lang="en-US" smtClean="0"/>
              <a:pPr/>
              <a:t>28</a:t>
            </a:fld>
            <a:endParaRPr lang="en-US"/>
          </a:p>
        </p:txBody>
      </p:sp>
      <p:sp>
        <p:nvSpPr>
          <p:cNvPr id="5" name="Text Placeholder 4">
            <a:extLst>
              <a:ext uri="{FF2B5EF4-FFF2-40B4-BE49-F238E27FC236}">
                <a16:creationId xmlns:a16="http://schemas.microsoft.com/office/drawing/2014/main" id="{24A577AB-EE36-E39C-0F43-9D80188F58F8}"/>
              </a:ext>
            </a:extLst>
          </p:cNvPr>
          <p:cNvSpPr>
            <a:spLocks noGrp="1"/>
          </p:cNvSpPr>
          <p:nvPr>
            <p:ph type="body" sz="quarter" idx="10"/>
          </p:nvPr>
        </p:nvSpPr>
        <p:spPr>
          <a:xfrm>
            <a:off x="1248941" y="1332542"/>
            <a:ext cx="7745413" cy="3451225"/>
          </a:xfrm>
        </p:spPr>
        <p:txBody>
          <a:bodyPr/>
          <a:lstStyle/>
          <a:p>
            <a:pPr marL="0" indent="0">
              <a:buNone/>
            </a:pPr>
            <a:r>
              <a:rPr lang="en-US" sz="3200"/>
              <a:t>Agenda:</a:t>
            </a:r>
          </a:p>
          <a:p>
            <a:r>
              <a:rPr lang="en-US"/>
              <a:t>Status Update – Phase 2</a:t>
            </a:r>
          </a:p>
          <a:p>
            <a:r>
              <a:rPr lang="en-US"/>
              <a:t>Future Site Core Objectives</a:t>
            </a:r>
          </a:p>
          <a:p>
            <a:r>
              <a:rPr lang="en-US"/>
              <a:t>Looking Ahead</a:t>
            </a:r>
          </a:p>
        </p:txBody>
      </p:sp>
    </p:spTree>
    <p:extLst>
      <p:ext uri="{BB962C8B-B14F-4D97-AF65-F5344CB8AC3E}">
        <p14:creationId xmlns:p14="http://schemas.microsoft.com/office/powerpoint/2010/main" val="3476292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3E9AC2-6885-FC0A-7FF0-32313626EE03}"/>
              </a:ext>
            </a:extLst>
          </p:cNvPr>
          <p:cNvSpPr>
            <a:spLocks noGrp="1"/>
          </p:cNvSpPr>
          <p:nvPr>
            <p:ph type="title"/>
          </p:nvPr>
        </p:nvSpPr>
        <p:spPr/>
        <p:txBody>
          <a:bodyPr/>
          <a:lstStyle/>
          <a:p>
            <a:r>
              <a:rPr lang="en-US"/>
              <a:t>Status Update – Phase 2</a:t>
            </a:r>
          </a:p>
        </p:txBody>
      </p:sp>
      <p:graphicFrame>
        <p:nvGraphicFramePr>
          <p:cNvPr id="6" name="Content Placeholder 5">
            <a:extLst>
              <a:ext uri="{FF2B5EF4-FFF2-40B4-BE49-F238E27FC236}">
                <a16:creationId xmlns:a16="http://schemas.microsoft.com/office/drawing/2014/main" id="{70DCC177-675B-3745-AC35-66EFFDAF0FD1}"/>
              </a:ext>
            </a:extLst>
          </p:cNvPr>
          <p:cNvGraphicFramePr>
            <a:graphicFrameLocks noGrp="1"/>
          </p:cNvGraphicFramePr>
          <p:nvPr>
            <p:ph idx="1"/>
          </p:nvPr>
        </p:nvGraphicFramePr>
        <p:xfrm>
          <a:off x="339944" y="1592317"/>
          <a:ext cx="11512112" cy="3889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4F6801EA-43E9-A617-2454-EAA77368C892}"/>
              </a:ext>
            </a:extLst>
          </p:cNvPr>
          <p:cNvSpPr>
            <a:spLocks noGrp="1"/>
          </p:cNvSpPr>
          <p:nvPr>
            <p:ph type="sldNum" sz="quarter" idx="12"/>
          </p:nvPr>
        </p:nvSpPr>
        <p:spPr/>
        <p:txBody>
          <a:bodyPr/>
          <a:lstStyle/>
          <a:p>
            <a:fld id="{0F2DE12B-030B-4077-8508-FA8818261A91}" type="slidenum">
              <a:rPr lang="en-US" smtClean="0"/>
              <a:pPr/>
              <a:t>29</a:t>
            </a:fld>
            <a:endParaRPr lang="en-US"/>
          </a:p>
        </p:txBody>
      </p:sp>
      <p:pic>
        <p:nvPicPr>
          <p:cNvPr id="8" name="Graphic 7" descr="Checkmark with solid fill">
            <a:extLst>
              <a:ext uri="{FF2B5EF4-FFF2-40B4-BE49-F238E27FC236}">
                <a16:creationId xmlns:a16="http://schemas.microsoft.com/office/drawing/2014/main" id="{A58F3270-DA1C-4FD9-4377-DF03DF62F2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917" y="2325413"/>
            <a:ext cx="914400" cy="914400"/>
          </a:xfrm>
          <a:prstGeom prst="rect">
            <a:avLst/>
          </a:prstGeom>
        </p:spPr>
      </p:pic>
      <p:pic>
        <p:nvPicPr>
          <p:cNvPr id="9" name="Graphic 8" descr="Checkmark with solid fill">
            <a:extLst>
              <a:ext uri="{FF2B5EF4-FFF2-40B4-BE49-F238E27FC236}">
                <a16:creationId xmlns:a16="http://schemas.microsoft.com/office/drawing/2014/main" id="{81620B20-258F-A4CB-7F72-AD9D3EDACE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6434" y="2325413"/>
            <a:ext cx="914400" cy="914400"/>
          </a:xfrm>
          <a:prstGeom prst="rect">
            <a:avLst/>
          </a:prstGeom>
        </p:spPr>
      </p:pic>
    </p:spTree>
    <p:extLst>
      <p:ext uri="{BB962C8B-B14F-4D97-AF65-F5344CB8AC3E}">
        <p14:creationId xmlns:p14="http://schemas.microsoft.com/office/powerpoint/2010/main" val="866979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3E32FD-B89F-5AB0-5DC5-77182588DA80}"/>
              </a:ext>
            </a:extLst>
          </p:cNvPr>
          <p:cNvSpPr>
            <a:spLocks noGrp="1"/>
          </p:cNvSpPr>
          <p:nvPr>
            <p:ph type="title"/>
          </p:nvPr>
        </p:nvSpPr>
        <p:spPr/>
        <p:txBody>
          <a:bodyPr/>
          <a:lstStyle/>
          <a:p>
            <a:r>
              <a:rPr lang="en-US"/>
              <a:t>OnePoint</a:t>
            </a:r>
          </a:p>
        </p:txBody>
      </p:sp>
      <p:sp>
        <p:nvSpPr>
          <p:cNvPr id="5" name="Content Placeholder 4">
            <a:extLst>
              <a:ext uri="{FF2B5EF4-FFF2-40B4-BE49-F238E27FC236}">
                <a16:creationId xmlns:a16="http://schemas.microsoft.com/office/drawing/2014/main" id="{A3B946CB-525B-9C53-8716-AC2687DC7DFB}"/>
              </a:ext>
            </a:extLst>
          </p:cNvPr>
          <p:cNvSpPr>
            <a:spLocks noGrp="1"/>
          </p:cNvSpPr>
          <p:nvPr>
            <p:ph idx="1"/>
          </p:nvPr>
        </p:nvSpPr>
        <p:spPr/>
        <p:txBody>
          <a:bodyPr/>
          <a:lstStyle/>
          <a:p>
            <a:r>
              <a:rPr lang="en-US"/>
              <a:t>Team:</a:t>
            </a:r>
          </a:p>
          <a:p>
            <a:pPr lvl="1"/>
            <a:r>
              <a:rPr lang="en-US"/>
              <a:t>Mike &amp; Sarah: Partner Sponsors</a:t>
            </a:r>
          </a:p>
          <a:p>
            <a:pPr lvl="1"/>
            <a:r>
              <a:rPr lang="en-US"/>
              <a:t>Kris: Client Lead</a:t>
            </a:r>
          </a:p>
          <a:p>
            <a:pPr lvl="1"/>
            <a:r>
              <a:rPr lang="en-US"/>
              <a:t>Hayley: Engagement Manager</a:t>
            </a:r>
          </a:p>
          <a:p>
            <a:pPr lvl="1"/>
            <a:r>
              <a:rPr lang="en-US"/>
              <a:t>Nicole: Market Expert</a:t>
            </a:r>
          </a:p>
          <a:p>
            <a:r>
              <a:rPr lang="en-US"/>
              <a:t>Engagement:</a:t>
            </a:r>
          </a:p>
          <a:p>
            <a:pPr lvl="1"/>
            <a:r>
              <a:rPr lang="en-US"/>
              <a:t>Informing Engagement: July 2025</a:t>
            </a:r>
          </a:p>
          <a:p>
            <a:pPr lvl="2"/>
            <a:r>
              <a:rPr lang="en-US"/>
              <a:t>Phase 2 A – Visioning + Positioning/Opportunities Analysis Update</a:t>
            </a:r>
          </a:p>
          <a:p>
            <a:pPr lvl="2"/>
            <a:r>
              <a:rPr lang="en-US"/>
              <a:t>Phase 2 B – Site test Fit + Concept/Offering Development + Future State Financial Modeling + Capital Strategy + Execution Roadmap</a:t>
            </a:r>
          </a:p>
          <a:p>
            <a:pPr lvl="2"/>
            <a:r>
              <a:rPr lang="en-US"/>
              <a:t>Time: 3-4 Months</a:t>
            </a:r>
          </a:p>
          <a:p>
            <a:pPr lvl="2"/>
            <a:r>
              <a:rPr lang="en-US"/>
              <a:t>Fee: $90,0000</a:t>
            </a:r>
          </a:p>
        </p:txBody>
      </p:sp>
      <p:sp>
        <p:nvSpPr>
          <p:cNvPr id="2" name="Slide Number Placeholder 1">
            <a:extLst>
              <a:ext uri="{FF2B5EF4-FFF2-40B4-BE49-F238E27FC236}">
                <a16:creationId xmlns:a16="http://schemas.microsoft.com/office/drawing/2014/main" id="{888AB56A-2A55-8A6E-1AF3-CA7DE63E443A}"/>
              </a:ext>
            </a:extLst>
          </p:cNvPr>
          <p:cNvSpPr>
            <a:spLocks noGrp="1"/>
          </p:cNvSpPr>
          <p:nvPr>
            <p:ph type="sldNum" sz="quarter" idx="12"/>
          </p:nvPr>
        </p:nvSpPr>
        <p:spPr/>
        <p:txBody>
          <a:bodyPr/>
          <a:lstStyle/>
          <a:p>
            <a:fld id="{0F2DE12B-030B-4077-8508-FA8818261A91}" type="slidenum">
              <a:rPr lang="en-US" smtClean="0"/>
              <a:pPr/>
              <a:t>3</a:t>
            </a:fld>
            <a:endParaRPr lang="en-US"/>
          </a:p>
        </p:txBody>
      </p:sp>
      <p:graphicFrame>
        <p:nvGraphicFramePr>
          <p:cNvPr id="6" name="Content Placeholder 5">
            <a:extLst>
              <a:ext uri="{FF2B5EF4-FFF2-40B4-BE49-F238E27FC236}">
                <a16:creationId xmlns:a16="http://schemas.microsoft.com/office/drawing/2014/main" id="{0D0CA13A-D422-F268-0C67-A4F1FFEED806}"/>
              </a:ext>
            </a:extLst>
          </p:cNvPr>
          <p:cNvGraphicFramePr>
            <a:graphicFrameLocks/>
          </p:cNvGraphicFramePr>
          <p:nvPr>
            <p:extLst>
              <p:ext uri="{D42A27DB-BD31-4B8C-83A1-F6EECF244321}">
                <p14:modId xmlns:p14="http://schemas.microsoft.com/office/powerpoint/2010/main" val="1947682032"/>
              </p:ext>
            </p:extLst>
          </p:nvPr>
        </p:nvGraphicFramePr>
        <p:xfrm>
          <a:off x="2703786" y="230348"/>
          <a:ext cx="9099331" cy="1844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Checkmark with solid fill">
            <a:extLst>
              <a:ext uri="{FF2B5EF4-FFF2-40B4-BE49-F238E27FC236}">
                <a16:creationId xmlns:a16="http://schemas.microsoft.com/office/drawing/2014/main" id="{E8AC7F54-A319-C768-6879-1304AE515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8869" y="411577"/>
            <a:ext cx="656935" cy="656935"/>
          </a:xfrm>
          <a:prstGeom prst="rect">
            <a:avLst/>
          </a:prstGeom>
        </p:spPr>
      </p:pic>
      <p:pic>
        <p:nvPicPr>
          <p:cNvPr id="8" name="Graphic 7" descr="Checkmark with solid fill">
            <a:extLst>
              <a:ext uri="{FF2B5EF4-FFF2-40B4-BE49-F238E27FC236}">
                <a16:creationId xmlns:a16="http://schemas.microsoft.com/office/drawing/2014/main" id="{52407D53-81B0-88AF-1FAC-24BF80A8E1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1793" y="411577"/>
            <a:ext cx="656935" cy="656935"/>
          </a:xfrm>
          <a:prstGeom prst="rect">
            <a:avLst/>
          </a:prstGeom>
        </p:spPr>
      </p:pic>
    </p:spTree>
    <p:extLst>
      <p:ext uri="{BB962C8B-B14F-4D97-AF65-F5344CB8AC3E}">
        <p14:creationId xmlns:p14="http://schemas.microsoft.com/office/powerpoint/2010/main" val="2367154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A35F7D-3F58-D703-84B0-E748D1F53F14}"/>
              </a:ext>
            </a:extLst>
          </p:cNvPr>
          <p:cNvSpPr>
            <a:spLocks noGrp="1"/>
          </p:cNvSpPr>
          <p:nvPr>
            <p:ph type="title"/>
          </p:nvPr>
        </p:nvSpPr>
        <p:spPr/>
        <p:txBody>
          <a:bodyPr/>
          <a:lstStyle/>
          <a:p>
            <a:r>
              <a:rPr lang="en-US"/>
              <a:t>Future Site Core Objectives</a:t>
            </a:r>
          </a:p>
        </p:txBody>
      </p:sp>
      <p:sp>
        <p:nvSpPr>
          <p:cNvPr id="5" name="Content Placeholder 4">
            <a:extLst>
              <a:ext uri="{FF2B5EF4-FFF2-40B4-BE49-F238E27FC236}">
                <a16:creationId xmlns:a16="http://schemas.microsoft.com/office/drawing/2014/main" id="{8E84EA2D-7E75-3193-94E1-86B3314A6D09}"/>
              </a:ext>
            </a:extLst>
          </p:cNvPr>
          <p:cNvSpPr>
            <a:spLocks noGrp="1"/>
          </p:cNvSpPr>
          <p:nvPr>
            <p:ph idx="1"/>
          </p:nvPr>
        </p:nvSpPr>
        <p:spPr/>
        <p:txBody>
          <a:bodyPr>
            <a:normAutofit/>
          </a:bodyPr>
          <a:lstStyle/>
          <a:p>
            <a:pPr>
              <a:buClr>
                <a:schemeClr val="accent2"/>
              </a:buClr>
            </a:pPr>
            <a:r>
              <a:rPr lang="en-US" sz="2500"/>
              <a:t>Rebalancing the amount of IL on campus vs. Healthcare</a:t>
            </a:r>
          </a:p>
          <a:p>
            <a:pPr>
              <a:buClr>
                <a:schemeClr val="accent2"/>
              </a:buClr>
            </a:pPr>
            <a:r>
              <a:rPr lang="en-US" sz="2500"/>
              <a:t>Addressing key campus vulnerabilities:</a:t>
            </a:r>
          </a:p>
          <a:p>
            <a:pPr lvl="1">
              <a:buClr>
                <a:schemeClr val="accent2"/>
              </a:buClr>
            </a:pPr>
            <a:r>
              <a:rPr lang="en-US" sz="2200"/>
              <a:t>Aging skilled nursing building</a:t>
            </a:r>
          </a:p>
          <a:p>
            <a:pPr lvl="1">
              <a:buClr>
                <a:schemeClr val="accent2"/>
              </a:buClr>
            </a:pPr>
            <a:r>
              <a:rPr lang="en-US" sz="2200"/>
              <a:t>Large number of nursing beds</a:t>
            </a:r>
          </a:p>
          <a:p>
            <a:pPr lvl="1">
              <a:buClr>
                <a:schemeClr val="accent2"/>
              </a:buClr>
            </a:pPr>
            <a:r>
              <a:rPr lang="en-US" sz="2200"/>
              <a:t>Aging </a:t>
            </a:r>
            <a:r>
              <a:rPr lang="en-US" sz="2200" err="1"/>
              <a:t>Llewsac</a:t>
            </a:r>
            <a:r>
              <a:rPr lang="en-US" sz="2200"/>
              <a:t> building &amp; product that is very expensive for how it is currently positioned</a:t>
            </a:r>
          </a:p>
          <a:p>
            <a:pPr lvl="1">
              <a:buClr>
                <a:schemeClr val="accent2"/>
              </a:buClr>
            </a:pPr>
            <a:r>
              <a:rPr lang="en-US" sz="2200"/>
              <a:t>No assisted living-level memory care</a:t>
            </a:r>
          </a:p>
          <a:p>
            <a:pPr>
              <a:buClr>
                <a:schemeClr val="accent2"/>
              </a:buClr>
            </a:pPr>
            <a:r>
              <a:rPr lang="en-US" sz="2500"/>
              <a:t>Addressing changing expectations of new consumers:</a:t>
            </a:r>
          </a:p>
          <a:p>
            <a:pPr lvl="1">
              <a:buClr>
                <a:schemeClr val="accent2"/>
              </a:buClr>
            </a:pPr>
            <a:r>
              <a:rPr lang="en-US" sz="2200"/>
              <a:t>Desire for larger/more contemporary residences</a:t>
            </a:r>
          </a:p>
          <a:p>
            <a:pPr lvl="1">
              <a:buClr>
                <a:schemeClr val="accent2"/>
              </a:buClr>
            </a:pPr>
            <a:r>
              <a:rPr lang="en-US" sz="2200"/>
              <a:t>Demand for specialized dementia care in a non-skilled/institutional setting</a:t>
            </a:r>
          </a:p>
          <a:p>
            <a:pPr>
              <a:buClr>
                <a:schemeClr val="accent2"/>
              </a:buClr>
            </a:pPr>
            <a:r>
              <a:rPr lang="en-US" sz="2500"/>
              <a:t>Taking advantage of market opportunities:</a:t>
            </a:r>
          </a:p>
          <a:p>
            <a:pPr lvl="1">
              <a:buClr>
                <a:schemeClr val="accent2"/>
              </a:buClr>
            </a:pPr>
            <a:r>
              <a:rPr lang="en-US" sz="2200"/>
              <a:t>Market demand in both IL and AL-level Dementia Care</a:t>
            </a:r>
          </a:p>
          <a:p>
            <a:endParaRPr lang="en-US"/>
          </a:p>
        </p:txBody>
      </p:sp>
      <p:sp>
        <p:nvSpPr>
          <p:cNvPr id="2" name="Slide Number Placeholder 1">
            <a:extLst>
              <a:ext uri="{FF2B5EF4-FFF2-40B4-BE49-F238E27FC236}">
                <a16:creationId xmlns:a16="http://schemas.microsoft.com/office/drawing/2014/main" id="{2EA721ED-3401-B771-361F-61A48BEE3164}"/>
              </a:ext>
            </a:extLst>
          </p:cNvPr>
          <p:cNvSpPr>
            <a:spLocks noGrp="1"/>
          </p:cNvSpPr>
          <p:nvPr>
            <p:ph type="sldNum" sz="quarter" idx="12"/>
          </p:nvPr>
        </p:nvSpPr>
        <p:spPr/>
        <p:txBody>
          <a:bodyPr/>
          <a:lstStyle/>
          <a:p>
            <a:fld id="{0F2DE12B-030B-4077-8508-FA8818261A91}" type="slidenum">
              <a:rPr lang="en-US" smtClean="0"/>
              <a:pPr/>
              <a:t>30</a:t>
            </a:fld>
            <a:endParaRPr lang="en-US"/>
          </a:p>
        </p:txBody>
      </p:sp>
    </p:spTree>
    <p:extLst>
      <p:ext uri="{BB962C8B-B14F-4D97-AF65-F5344CB8AC3E}">
        <p14:creationId xmlns:p14="http://schemas.microsoft.com/office/powerpoint/2010/main" val="3538650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A034-D390-E69E-58B3-06604DC96144}"/>
              </a:ext>
            </a:extLst>
          </p:cNvPr>
          <p:cNvSpPr>
            <a:spLocks noGrp="1"/>
          </p:cNvSpPr>
          <p:nvPr>
            <p:ph type="title"/>
          </p:nvPr>
        </p:nvSpPr>
        <p:spPr/>
        <p:txBody>
          <a:bodyPr/>
          <a:lstStyle/>
          <a:p>
            <a:r>
              <a:rPr lang="en-US"/>
              <a:t>Looking Ahead</a:t>
            </a:r>
          </a:p>
        </p:txBody>
      </p:sp>
      <p:sp>
        <p:nvSpPr>
          <p:cNvPr id="4" name="Slide Number Placeholder 3">
            <a:extLst>
              <a:ext uri="{FF2B5EF4-FFF2-40B4-BE49-F238E27FC236}">
                <a16:creationId xmlns:a16="http://schemas.microsoft.com/office/drawing/2014/main" id="{38D79CDF-AF6D-DA7F-475B-09E2D48BEF83}"/>
              </a:ext>
            </a:extLst>
          </p:cNvPr>
          <p:cNvSpPr>
            <a:spLocks noGrp="1"/>
          </p:cNvSpPr>
          <p:nvPr>
            <p:ph type="sldNum" sz="quarter" idx="12"/>
          </p:nvPr>
        </p:nvSpPr>
        <p:spPr/>
        <p:txBody>
          <a:bodyPr/>
          <a:lstStyle/>
          <a:p>
            <a:fld id="{0F2DE12B-030B-4077-8508-FA8818261A91}" type="slidenum">
              <a:rPr lang="en-US" smtClean="0"/>
              <a:pPr/>
              <a:t>31</a:t>
            </a:fld>
            <a:endParaRPr lang="en-US"/>
          </a:p>
        </p:txBody>
      </p:sp>
      <p:pic>
        <p:nvPicPr>
          <p:cNvPr id="6" name="Picture 5">
            <a:extLst>
              <a:ext uri="{FF2B5EF4-FFF2-40B4-BE49-F238E27FC236}">
                <a16:creationId xmlns:a16="http://schemas.microsoft.com/office/drawing/2014/main" id="{6B759AF6-9856-A2ED-966A-EFD5C8E6CC34}"/>
              </a:ext>
            </a:extLst>
          </p:cNvPr>
          <p:cNvPicPr>
            <a:picLocks noChangeAspect="1"/>
          </p:cNvPicPr>
          <p:nvPr/>
        </p:nvPicPr>
        <p:blipFill>
          <a:blip r:embed="rId2"/>
          <a:stretch>
            <a:fillRect/>
          </a:stretch>
        </p:blipFill>
        <p:spPr>
          <a:xfrm>
            <a:off x="0" y="1468297"/>
            <a:ext cx="12192000" cy="4157888"/>
          </a:xfrm>
          <a:prstGeom prst="rect">
            <a:avLst/>
          </a:prstGeom>
        </p:spPr>
      </p:pic>
    </p:spTree>
    <p:extLst>
      <p:ext uri="{BB962C8B-B14F-4D97-AF65-F5344CB8AC3E}">
        <p14:creationId xmlns:p14="http://schemas.microsoft.com/office/powerpoint/2010/main" val="2046272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79A2-F333-39EC-5254-C5F362D3FD5C}"/>
              </a:ext>
            </a:extLst>
          </p:cNvPr>
          <p:cNvSpPr>
            <a:spLocks noGrp="1"/>
          </p:cNvSpPr>
          <p:nvPr>
            <p:ph type="title"/>
          </p:nvPr>
        </p:nvSpPr>
        <p:spPr/>
        <p:txBody>
          <a:bodyPr/>
          <a:lstStyle/>
          <a:p>
            <a:r>
              <a:rPr lang="en-US"/>
              <a:t>Pathway to Fall 2026 Town Meeting</a:t>
            </a:r>
          </a:p>
        </p:txBody>
      </p:sp>
      <p:sp>
        <p:nvSpPr>
          <p:cNvPr id="4" name="Slide Number Placeholder 3">
            <a:extLst>
              <a:ext uri="{FF2B5EF4-FFF2-40B4-BE49-F238E27FC236}">
                <a16:creationId xmlns:a16="http://schemas.microsoft.com/office/drawing/2014/main" id="{31C06965-5271-1E78-A662-30143EE1ED94}"/>
              </a:ext>
            </a:extLst>
          </p:cNvPr>
          <p:cNvSpPr>
            <a:spLocks noGrp="1"/>
          </p:cNvSpPr>
          <p:nvPr>
            <p:ph type="sldNum" sz="quarter" idx="12"/>
          </p:nvPr>
        </p:nvSpPr>
        <p:spPr/>
        <p:txBody>
          <a:bodyPr/>
          <a:lstStyle/>
          <a:p>
            <a:fld id="{0F2DE12B-030B-4077-8508-FA8818261A91}" type="slidenum">
              <a:rPr lang="en-US" smtClean="0"/>
              <a:pPr/>
              <a:t>32</a:t>
            </a:fld>
            <a:endParaRPr lang="en-US"/>
          </a:p>
        </p:txBody>
      </p:sp>
      <p:pic>
        <p:nvPicPr>
          <p:cNvPr id="13" name="Content Placeholder 12" descr="A screenshot of a computer screen">
            <a:extLst>
              <a:ext uri="{FF2B5EF4-FFF2-40B4-BE49-F238E27FC236}">
                <a16:creationId xmlns:a16="http://schemas.microsoft.com/office/drawing/2014/main" id="{C1209E2D-3429-DBD4-5E12-886DF7310F71}"/>
              </a:ext>
            </a:extLst>
          </p:cNvPr>
          <p:cNvPicPr>
            <a:picLocks noGrp="1" noChangeAspect="1"/>
          </p:cNvPicPr>
          <p:nvPr>
            <p:ph idx="1"/>
          </p:nvPr>
        </p:nvPicPr>
        <p:blipFill>
          <a:blip r:embed="rId2"/>
          <a:stretch>
            <a:fillRect/>
          </a:stretch>
        </p:blipFill>
        <p:spPr>
          <a:xfrm>
            <a:off x="4417498" y="1120629"/>
            <a:ext cx="3357001" cy="5359061"/>
          </a:xfrm>
          <a:prstGeom prst="rect">
            <a:avLst/>
          </a:prstGeom>
        </p:spPr>
      </p:pic>
    </p:spTree>
    <p:extLst>
      <p:ext uri="{BB962C8B-B14F-4D97-AF65-F5344CB8AC3E}">
        <p14:creationId xmlns:p14="http://schemas.microsoft.com/office/powerpoint/2010/main" val="1304618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4A9EE3-1D94-8A76-9247-1A1B3C910078}"/>
              </a:ext>
            </a:extLst>
          </p:cNvPr>
          <p:cNvSpPr>
            <a:spLocks noGrp="1"/>
          </p:cNvSpPr>
          <p:nvPr>
            <p:ph type="sldNum" sz="quarter" idx="11"/>
          </p:nvPr>
        </p:nvSpPr>
        <p:spPr/>
        <p:txBody>
          <a:bodyPr/>
          <a:lstStyle/>
          <a:p>
            <a:fld id="{0F2DE12B-030B-4077-8508-FA8818261A91}" type="slidenum">
              <a:rPr lang="en-US" smtClean="0"/>
              <a:pPr/>
              <a:t>33</a:t>
            </a:fld>
            <a:endParaRPr lang="en-US"/>
          </a:p>
        </p:txBody>
      </p:sp>
      <p:sp>
        <p:nvSpPr>
          <p:cNvPr id="3" name="Title 2">
            <a:extLst>
              <a:ext uri="{FF2B5EF4-FFF2-40B4-BE49-F238E27FC236}">
                <a16:creationId xmlns:a16="http://schemas.microsoft.com/office/drawing/2014/main" id="{E70DBDB5-0BD0-50CE-29B8-AB2E74232E37}"/>
              </a:ext>
            </a:extLst>
          </p:cNvPr>
          <p:cNvSpPr>
            <a:spLocks noGrp="1"/>
          </p:cNvSpPr>
          <p:nvPr>
            <p:ph type="title"/>
          </p:nvPr>
        </p:nvSpPr>
        <p:spPr/>
        <p:txBody>
          <a:bodyPr/>
          <a:lstStyle/>
          <a:p>
            <a:r>
              <a:rPr lang="en-US"/>
              <a:t>Carleton-Willard Village &amp; OnePoint</a:t>
            </a:r>
          </a:p>
        </p:txBody>
      </p:sp>
      <p:sp>
        <p:nvSpPr>
          <p:cNvPr id="6" name="Content Placeholder 5">
            <a:extLst>
              <a:ext uri="{FF2B5EF4-FFF2-40B4-BE49-F238E27FC236}">
                <a16:creationId xmlns:a16="http://schemas.microsoft.com/office/drawing/2014/main" id="{09E97E7A-DA23-969A-C6D3-2F8AFD6EE4A7}"/>
              </a:ext>
            </a:extLst>
          </p:cNvPr>
          <p:cNvSpPr>
            <a:spLocks noGrp="1"/>
          </p:cNvSpPr>
          <p:nvPr>
            <p:ph type="subTitle" idx="1"/>
          </p:nvPr>
        </p:nvSpPr>
        <p:spPr/>
        <p:txBody>
          <a:bodyPr>
            <a:noAutofit/>
          </a:bodyPr>
          <a:lstStyle/>
          <a:p>
            <a:pPr marL="0" indent="0">
              <a:buNone/>
            </a:pPr>
            <a:r>
              <a:rPr lang="en-US">
                <a:latin typeface="+mj-lt"/>
              </a:rPr>
              <a:t>November 6, 2025</a:t>
            </a:r>
          </a:p>
        </p:txBody>
      </p:sp>
    </p:spTree>
    <p:extLst>
      <p:ext uri="{BB962C8B-B14F-4D97-AF65-F5344CB8AC3E}">
        <p14:creationId xmlns:p14="http://schemas.microsoft.com/office/powerpoint/2010/main" val="4289151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C3A47F-2109-37BE-E586-E99368217903}"/>
              </a:ext>
            </a:extLst>
          </p:cNvPr>
          <p:cNvSpPr>
            <a:spLocks noGrp="1"/>
          </p:cNvSpPr>
          <p:nvPr>
            <p:ph type="sldNum" sz="quarter" idx="4"/>
          </p:nvPr>
        </p:nvSpPr>
        <p:spPr/>
        <p:txBody>
          <a:bodyPr/>
          <a:lstStyle/>
          <a:p>
            <a:fld id="{0F2DE12B-030B-4077-8508-FA8818261A91}" type="slidenum">
              <a:rPr lang="en-US" smtClean="0"/>
              <a:pPr/>
              <a:t>34</a:t>
            </a:fld>
            <a:endParaRPr lang="en-US"/>
          </a:p>
        </p:txBody>
      </p:sp>
      <p:sp>
        <p:nvSpPr>
          <p:cNvPr id="3" name="Text Placeholder 2">
            <a:extLst>
              <a:ext uri="{FF2B5EF4-FFF2-40B4-BE49-F238E27FC236}">
                <a16:creationId xmlns:a16="http://schemas.microsoft.com/office/drawing/2014/main" id="{3BF785BB-7C6A-1780-9725-3EA7201F682D}"/>
              </a:ext>
            </a:extLst>
          </p:cNvPr>
          <p:cNvSpPr>
            <a:spLocks noGrp="1"/>
          </p:cNvSpPr>
          <p:nvPr>
            <p:ph type="body" sz="quarter" idx="10"/>
          </p:nvPr>
        </p:nvSpPr>
        <p:spPr>
          <a:xfrm>
            <a:off x="1201644" y="1614616"/>
            <a:ext cx="7745413" cy="2877489"/>
          </a:xfrm>
        </p:spPr>
        <p:txBody>
          <a:bodyPr/>
          <a:lstStyle/>
          <a:p>
            <a:pPr marL="0" indent="0">
              <a:buNone/>
            </a:pPr>
            <a:r>
              <a:rPr lang="en-US" sz="3200"/>
              <a:t>Agenda:</a:t>
            </a:r>
          </a:p>
          <a:p>
            <a:r>
              <a:rPr lang="en-US"/>
              <a:t>Site Overview</a:t>
            </a:r>
          </a:p>
          <a:p>
            <a:r>
              <a:rPr lang="en-US"/>
              <a:t>Envisioning the Future of Carleton-Willard Village</a:t>
            </a:r>
          </a:p>
          <a:p>
            <a:r>
              <a:rPr lang="en-US"/>
              <a:t>Next Steps</a:t>
            </a:r>
          </a:p>
          <a:p>
            <a:endParaRPr lang="en-US"/>
          </a:p>
        </p:txBody>
      </p:sp>
    </p:spTree>
    <p:extLst>
      <p:ext uri="{BB962C8B-B14F-4D97-AF65-F5344CB8AC3E}">
        <p14:creationId xmlns:p14="http://schemas.microsoft.com/office/powerpoint/2010/main" val="3035500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AE3163-83B2-108F-705C-67495B65B89C}"/>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2AC94B7C-0609-BBCA-19E5-A36044814FD1}"/>
              </a:ext>
            </a:extLst>
          </p:cNvPr>
          <p:cNvSpPr>
            <a:spLocks noGrp="1"/>
          </p:cNvSpPr>
          <p:nvPr>
            <p:ph idx="1"/>
          </p:nvPr>
        </p:nvSpPr>
        <p:spPr/>
        <p:txBody>
          <a:bodyPr/>
          <a:lstStyle/>
          <a:p>
            <a:endParaRPr lang="en-US"/>
          </a:p>
        </p:txBody>
      </p:sp>
      <p:sp>
        <p:nvSpPr>
          <p:cNvPr id="2" name="Slide Number Placeholder 1">
            <a:extLst>
              <a:ext uri="{FF2B5EF4-FFF2-40B4-BE49-F238E27FC236}">
                <a16:creationId xmlns:a16="http://schemas.microsoft.com/office/drawing/2014/main" id="{9A680EF9-FD29-8418-2494-5A92A5E30058}"/>
              </a:ext>
            </a:extLst>
          </p:cNvPr>
          <p:cNvSpPr>
            <a:spLocks noGrp="1"/>
          </p:cNvSpPr>
          <p:nvPr>
            <p:ph type="sldNum" sz="quarter" idx="12"/>
          </p:nvPr>
        </p:nvSpPr>
        <p:spPr/>
        <p:txBody>
          <a:bodyPr/>
          <a:lstStyle/>
          <a:p>
            <a:fld id="{0F2DE12B-030B-4077-8508-FA8818261A91}" type="slidenum">
              <a:rPr lang="en-US" smtClean="0"/>
              <a:pPr/>
              <a:t>35</a:t>
            </a:fld>
            <a:endParaRPr lang="en-US"/>
          </a:p>
        </p:txBody>
      </p:sp>
      <p:pic>
        <p:nvPicPr>
          <p:cNvPr id="7" name="Picture 6">
            <a:extLst>
              <a:ext uri="{FF2B5EF4-FFF2-40B4-BE49-F238E27FC236}">
                <a16:creationId xmlns:a16="http://schemas.microsoft.com/office/drawing/2014/main" id="{F557D1A9-53C7-D249-4D36-E2CE9A21F17D}"/>
              </a:ext>
            </a:extLst>
          </p:cNvPr>
          <p:cNvPicPr>
            <a:picLocks noChangeAspect="1"/>
          </p:cNvPicPr>
          <p:nvPr/>
        </p:nvPicPr>
        <p:blipFill>
          <a:blip r:embed="rId2"/>
          <a:stretch>
            <a:fillRect/>
          </a:stretch>
        </p:blipFill>
        <p:spPr>
          <a:xfrm>
            <a:off x="803875" y="0"/>
            <a:ext cx="1074190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C2BE03C-5F43-D981-463C-A73285D05B04}"/>
                  </a:ext>
                </a:extLst>
              </p14:cNvPr>
              <p14:cNvContentPartPr/>
              <p14:nvPr/>
            </p14:nvContentPartPr>
            <p14:xfrm>
              <a:off x="7958543" y="1474656"/>
              <a:ext cx="1562760" cy="699840"/>
            </p14:xfrm>
          </p:contentPart>
        </mc:Choice>
        <mc:Fallback>
          <p:pic>
            <p:nvPicPr>
              <p:cNvPr id="3" name="Ink 2">
                <a:extLst>
                  <a:ext uri="{FF2B5EF4-FFF2-40B4-BE49-F238E27FC236}">
                    <a16:creationId xmlns:a16="http://schemas.microsoft.com/office/drawing/2014/main" id="{EC2BE03C-5F43-D981-463C-A73285D05B04}"/>
                  </a:ext>
                </a:extLst>
              </p:cNvPr>
              <p:cNvPicPr/>
              <p:nvPr/>
            </p:nvPicPr>
            <p:blipFill>
              <a:blip r:embed="rId4"/>
              <a:stretch>
                <a:fillRect/>
              </a:stretch>
            </p:blipFill>
            <p:spPr>
              <a:xfrm>
                <a:off x="7952423" y="1468536"/>
                <a:ext cx="1575000" cy="712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71B010F6-291F-C7C4-AB51-9FC0CD430DBB}"/>
                  </a:ext>
                </a:extLst>
              </p14:cNvPr>
              <p14:cNvContentPartPr/>
              <p14:nvPr/>
            </p14:nvContentPartPr>
            <p14:xfrm>
              <a:off x="8638583" y="2116176"/>
              <a:ext cx="121680" cy="492840"/>
            </p14:xfrm>
          </p:contentPart>
        </mc:Choice>
        <mc:Fallback>
          <p:pic>
            <p:nvPicPr>
              <p:cNvPr id="6" name="Ink 5">
                <a:extLst>
                  <a:ext uri="{FF2B5EF4-FFF2-40B4-BE49-F238E27FC236}">
                    <a16:creationId xmlns:a16="http://schemas.microsoft.com/office/drawing/2014/main" id="{71B010F6-291F-C7C4-AB51-9FC0CD430DBB}"/>
                  </a:ext>
                </a:extLst>
              </p:cNvPr>
              <p:cNvPicPr/>
              <p:nvPr/>
            </p:nvPicPr>
            <p:blipFill>
              <a:blip r:embed="rId6"/>
              <a:stretch>
                <a:fillRect/>
              </a:stretch>
            </p:blipFill>
            <p:spPr>
              <a:xfrm>
                <a:off x="8632463" y="2110052"/>
                <a:ext cx="133920" cy="50508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B96A4678-B4B2-6FF8-1321-534D6F31941B}"/>
                  </a:ext>
                </a:extLst>
              </p14:cNvPr>
              <p14:cNvContentPartPr/>
              <p14:nvPr/>
            </p14:nvContentPartPr>
            <p14:xfrm>
              <a:off x="8503583" y="2153976"/>
              <a:ext cx="257040" cy="468000"/>
            </p14:xfrm>
          </p:contentPart>
        </mc:Choice>
        <mc:Fallback>
          <p:pic>
            <p:nvPicPr>
              <p:cNvPr id="10" name="Ink 9">
                <a:extLst>
                  <a:ext uri="{FF2B5EF4-FFF2-40B4-BE49-F238E27FC236}">
                    <a16:creationId xmlns:a16="http://schemas.microsoft.com/office/drawing/2014/main" id="{B96A4678-B4B2-6FF8-1321-534D6F31941B}"/>
                  </a:ext>
                </a:extLst>
              </p:cNvPr>
              <p:cNvPicPr/>
              <p:nvPr/>
            </p:nvPicPr>
            <p:blipFill>
              <a:blip r:embed="rId8"/>
              <a:stretch>
                <a:fillRect/>
              </a:stretch>
            </p:blipFill>
            <p:spPr>
              <a:xfrm>
                <a:off x="8497472" y="2147861"/>
                <a:ext cx="269263" cy="480231"/>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928560A5-C8C4-8F5A-B33B-C4E063C3A4F7}"/>
                  </a:ext>
                </a:extLst>
              </p14:cNvPr>
              <p14:cNvContentPartPr/>
              <p14:nvPr/>
            </p14:nvContentPartPr>
            <p14:xfrm>
              <a:off x="1579404" y="2713516"/>
              <a:ext cx="360" cy="360"/>
            </p14:xfrm>
          </p:contentPart>
        </mc:Choice>
        <mc:Fallback>
          <p:pic>
            <p:nvPicPr>
              <p:cNvPr id="11" name="Ink 10">
                <a:extLst>
                  <a:ext uri="{FF2B5EF4-FFF2-40B4-BE49-F238E27FC236}">
                    <a16:creationId xmlns:a16="http://schemas.microsoft.com/office/drawing/2014/main" id="{928560A5-C8C4-8F5A-B33B-C4E063C3A4F7}"/>
                  </a:ext>
                </a:extLst>
              </p:cNvPr>
              <p:cNvPicPr/>
              <p:nvPr/>
            </p:nvPicPr>
            <p:blipFill>
              <a:blip r:embed="rId10"/>
              <a:stretch>
                <a:fillRect/>
              </a:stretch>
            </p:blipFill>
            <p:spPr>
              <a:xfrm>
                <a:off x="1573284" y="2707396"/>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C0C64588-6DB9-76CB-5F30-B21BB011C765}"/>
                  </a:ext>
                </a:extLst>
              </p14:cNvPr>
              <p14:cNvContentPartPr/>
              <p14:nvPr/>
            </p14:nvContentPartPr>
            <p14:xfrm>
              <a:off x="6745044" y="2083156"/>
              <a:ext cx="1122840" cy="821520"/>
            </p14:xfrm>
          </p:contentPart>
        </mc:Choice>
        <mc:Fallback>
          <p:pic>
            <p:nvPicPr>
              <p:cNvPr id="12" name="Ink 11">
                <a:extLst>
                  <a:ext uri="{FF2B5EF4-FFF2-40B4-BE49-F238E27FC236}">
                    <a16:creationId xmlns:a16="http://schemas.microsoft.com/office/drawing/2014/main" id="{C0C64588-6DB9-76CB-5F30-B21BB011C765}"/>
                  </a:ext>
                </a:extLst>
              </p:cNvPr>
              <p:cNvPicPr/>
              <p:nvPr/>
            </p:nvPicPr>
            <p:blipFill>
              <a:blip r:embed="rId12"/>
              <a:stretch>
                <a:fillRect/>
              </a:stretch>
            </p:blipFill>
            <p:spPr>
              <a:xfrm>
                <a:off x="6727050" y="2065156"/>
                <a:ext cx="1158469" cy="857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Ink 12">
                <a:extLst>
                  <a:ext uri="{FF2B5EF4-FFF2-40B4-BE49-F238E27FC236}">
                    <a16:creationId xmlns:a16="http://schemas.microsoft.com/office/drawing/2014/main" id="{35B80A52-0416-4A18-B480-E035C692B2A7}"/>
                  </a:ext>
                </a:extLst>
              </p14:cNvPr>
              <p14:cNvContentPartPr/>
              <p14:nvPr/>
            </p14:nvContentPartPr>
            <p14:xfrm>
              <a:off x="6149354" y="2767594"/>
              <a:ext cx="1647360" cy="725400"/>
            </p14:xfrm>
          </p:contentPart>
        </mc:Choice>
        <mc:Fallback>
          <p:pic>
            <p:nvPicPr>
              <p:cNvPr id="13" name="Ink 12">
                <a:extLst>
                  <a:ext uri="{FF2B5EF4-FFF2-40B4-BE49-F238E27FC236}">
                    <a16:creationId xmlns:a16="http://schemas.microsoft.com/office/drawing/2014/main" id="{35B80A52-0416-4A18-B480-E035C692B2A7}"/>
                  </a:ext>
                </a:extLst>
              </p:cNvPr>
              <p:cNvPicPr/>
              <p:nvPr/>
            </p:nvPicPr>
            <p:blipFill>
              <a:blip r:embed="rId14"/>
              <a:stretch>
                <a:fillRect/>
              </a:stretch>
            </p:blipFill>
            <p:spPr>
              <a:xfrm>
                <a:off x="6131354" y="2749603"/>
                <a:ext cx="1683000" cy="761022"/>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B3ECD884-5F04-ECB3-DC60-A0FC574AB0C9}"/>
                  </a:ext>
                </a:extLst>
              </p14:cNvPr>
              <p14:cNvContentPartPr/>
              <p14:nvPr/>
            </p14:nvContentPartPr>
            <p14:xfrm>
              <a:off x="7616714" y="1430914"/>
              <a:ext cx="510840" cy="1244880"/>
            </p14:xfrm>
          </p:contentPart>
        </mc:Choice>
        <mc:Fallback>
          <p:pic>
            <p:nvPicPr>
              <p:cNvPr id="14" name="Ink 13">
                <a:extLst>
                  <a:ext uri="{FF2B5EF4-FFF2-40B4-BE49-F238E27FC236}">
                    <a16:creationId xmlns:a16="http://schemas.microsoft.com/office/drawing/2014/main" id="{B3ECD884-5F04-ECB3-DC60-A0FC574AB0C9}"/>
                  </a:ext>
                </a:extLst>
              </p:cNvPr>
              <p:cNvPicPr/>
              <p:nvPr/>
            </p:nvPicPr>
            <p:blipFill>
              <a:blip r:embed="rId16"/>
              <a:stretch>
                <a:fillRect/>
              </a:stretch>
            </p:blipFill>
            <p:spPr>
              <a:xfrm>
                <a:off x="7598714" y="1412909"/>
                <a:ext cx="546480" cy="128053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768ECEEA-8DA3-4918-B918-F6FB5FCED4BC}"/>
                  </a:ext>
                </a:extLst>
              </p14:cNvPr>
              <p14:cNvContentPartPr/>
              <p14:nvPr/>
            </p14:nvContentPartPr>
            <p14:xfrm>
              <a:off x="8010194" y="1660234"/>
              <a:ext cx="636120" cy="311400"/>
            </p14:xfrm>
          </p:contentPart>
        </mc:Choice>
        <mc:Fallback>
          <p:pic>
            <p:nvPicPr>
              <p:cNvPr id="15" name="Ink 14">
                <a:extLst>
                  <a:ext uri="{FF2B5EF4-FFF2-40B4-BE49-F238E27FC236}">
                    <a16:creationId xmlns:a16="http://schemas.microsoft.com/office/drawing/2014/main" id="{768ECEEA-8DA3-4918-B918-F6FB5FCED4BC}"/>
                  </a:ext>
                </a:extLst>
              </p:cNvPr>
              <p:cNvPicPr/>
              <p:nvPr/>
            </p:nvPicPr>
            <p:blipFill>
              <a:blip r:embed="rId18"/>
              <a:stretch>
                <a:fillRect/>
              </a:stretch>
            </p:blipFill>
            <p:spPr>
              <a:xfrm>
                <a:off x="7992194" y="1642234"/>
                <a:ext cx="67176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5169D827-8E12-B667-C88F-33323FC39E5C}"/>
                  </a:ext>
                </a:extLst>
              </p14:cNvPr>
              <p14:cNvContentPartPr/>
              <p14:nvPr/>
            </p14:nvContentPartPr>
            <p14:xfrm>
              <a:off x="7425023" y="1861656"/>
              <a:ext cx="167400" cy="161640"/>
            </p14:xfrm>
          </p:contentPart>
        </mc:Choice>
        <mc:Fallback>
          <p:pic>
            <p:nvPicPr>
              <p:cNvPr id="16" name="Ink 15">
                <a:extLst>
                  <a:ext uri="{FF2B5EF4-FFF2-40B4-BE49-F238E27FC236}">
                    <a16:creationId xmlns:a16="http://schemas.microsoft.com/office/drawing/2014/main" id="{5169D827-8E12-B667-C88F-33323FC39E5C}"/>
                  </a:ext>
                </a:extLst>
              </p:cNvPr>
              <p:cNvPicPr/>
              <p:nvPr/>
            </p:nvPicPr>
            <p:blipFill>
              <a:blip r:embed="rId20"/>
              <a:stretch>
                <a:fillRect/>
              </a:stretch>
            </p:blipFill>
            <p:spPr>
              <a:xfrm>
                <a:off x="7407062" y="1843696"/>
                <a:ext cx="202964" cy="197201"/>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999ED58C-664D-A466-A866-7FE6DAC83AB0}"/>
                  </a:ext>
                </a:extLst>
              </p14:cNvPr>
              <p14:cNvContentPartPr/>
              <p14:nvPr/>
            </p14:nvContentPartPr>
            <p14:xfrm>
              <a:off x="6195623" y="3492816"/>
              <a:ext cx="1715400" cy="821520"/>
            </p14:xfrm>
          </p:contentPart>
        </mc:Choice>
        <mc:Fallback>
          <p:pic>
            <p:nvPicPr>
              <p:cNvPr id="17" name="Ink 16">
                <a:extLst>
                  <a:ext uri="{FF2B5EF4-FFF2-40B4-BE49-F238E27FC236}">
                    <a16:creationId xmlns:a16="http://schemas.microsoft.com/office/drawing/2014/main" id="{999ED58C-664D-A466-A866-7FE6DAC83AB0}"/>
                  </a:ext>
                </a:extLst>
              </p:cNvPr>
              <p:cNvPicPr/>
              <p:nvPr/>
            </p:nvPicPr>
            <p:blipFill>
              <a:blip r:embed="rId22"/>
              <a:stretch>
                <a:fillRect/>
              </a:stretch>
            </p:blipFill>
            <p:spPr>
              <a:xfrm>
                <a:off x="6177627" y="3474824"/>
                <a:ext cx="1751033" cy="857144"/>
              </a:xfrm>
              <a:prstGeom prst="rect">
                <a:avLst/>
              </a:prstGeom>
            </p:spPr>
          </p:pic>
        </mc:Fallback>
      </mc:AlternateContent>
    </p:spTree>
    <p:extLst>
      <p:ext uri="{BB962C8B-B14F-4D97-AF65-F5344CB8AC3E}">
        <p14:creationId xmlns:p14="http://schemas.microsoft.com/office/powerpoint/2010/main" val="2339426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BD6CDD-4A97-FAFE-AB0A-60772CC12062}"/>
              </a:ext>
            </a:extLst>
          </p:cNvPr>
          <p:cNvSpPr>
            <a:spLocks noGrp="1"/>
          </p:cNvSpPr>
          <p:nvPr>
            <p:ph type="title"/>
          </p:nvPr>
        </p:nvSpPr>
        <p:spPr/>
        <p:txBody>
          <a:bodyPr/>
          <a:lstStyle/>
          <a:p>
            <a:r>
              <a:rPr lang="en-US"/>
              <a:t>Envisioning the Future of Carleton-Willard Village</a:t>
            </a:r>
          </a:p>
        </p:txBody>
      </p:sp>
      <p:graphicFrame>
        <p:nvGraphicFramePr>
          <p:cNvPr id="7" name="Content Placeholder 6">
            <a:extLst>
              <a:ext uri="{FF2B5EF4-FFF2-40B4-BE49-F238E27FC236}">
                <a16:creationId xmlns:a16="http://schemas.microsoft.com/office/drawing/2014/main" id="{23EAF10A-D08E-D67C-7E12-4305055659B5}"/>
              </a:ext>
            </a:extLst>
          </p:cNvPr>
          <p:cNvGraphicFramePr>
            <a:graphicFrameLocks noGrp="1"/>
          </p:cNvGraphicFramePr>
          <p:nvPr>
            <p:ph idx="1"/>
          </p:nvPr>
        </p:nvGraphicFramePr>
        <p:xfrm>
          <a:off x="1368590" y="1651117"/>
          <a:ext cx="9454819" cy="3843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04990CA-8766-2868-C39C-8DE9BB27EA78}"/>
              </a:ext>
            </a:extLst>
          </p:cNvPr>
          <p:cNvSpPr>
            <a:spLocks noGrp="1"/>
          </p:cNvSpPr>
          <p:nvPr>
            <p:ph type="sldNum" sz="quarter" idx="12"/>
          </p:nvPr>
        </p:nvSpPr>
        <p:spPr/>
        <p:txBody>
          <a:bodyPr/>
          <a:lstStyle/>
          <a:p>
            <a:fld id="{0F2DE12B-030B-4077-8508-FA8818261A91}" type="slidenum">
              <a:rPr lang="en-US" smtClean="0"/>
              <a:pPr/>
              <a:t>36</a:t>
            </a:fld>
            <a:endParaRPr lang="en-US"/>
          </a:p>
        </p:txBody>
      </p:sp>
    </p:spTree>
    <p:extLst>
      <p:ext uri="{BB962C8B-B14F-4D97-AF65-F5344CB8AC3E}">
        <p14:creationId xmlns:p14="http://schemas.microsoft.com/office/powerpoint/2010/main" val="3627793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34BDA-6DE3-CB3F-8E7B-E678D45C5FF1}"/>
              </a:ext>
            </a:extLst>
          </p:cNvPr>
          <p:cNvSpPr>
            <a:spLocks noGrp="1"/>
          </p:cNvSpPr>
          <p:nvPr>
            <p:ph type="title"/>
          </p:nvPr>
        </p:nvSpPr>
        <p:spPr/>
        <p:txBody>
          <a:bodyPr/>
          <a:lstStyle/>
          <a:p>
            <a:r>
              <a:rPr lang="en-US"/>
              <a:t>“Goal Posts”</a:t>
            </a:r>
          </a:p>
        </p:txBody>
      </p:sp>
      <p:sp>
        <p:nvSpPr>
          <p:cNvPr id="3" name="Content Placeholder 2">
            <a:extLst>
              <a:ext uri="{FF2B5EF4-FFF2-40B4-BE49-F238E27FC236}">
                <a16:creationId xmlns:a16="http://schemas.microsoft.com/office/drawing/2014/main" id="{24CF3E48-4166-9B77-3427-EA1268DEE904}"/>
              </a:ext>
            </a:extLst>
          </p:cNvPr>
          <p:cNvSpPr>
            <a:spLocks noGrp="1"/>
          </p:cNvSpPr>
          <p:nvPr>
            <p:ph idx="1"/>
          </p:nvPr>
        </p:nvSpPr>
        <p:spPr/>
        <p:txBody>
          <a:bodyPr vert="horz" lIns="91440" tIns="45720" rIns="91440" bIns="45720" rtlCol="0" anchor="t">
            <a:normAutofit/>
          </a:bodyPr>
          <a:lstStyle/>
          <a:p>
            <a:r>
              <a:rPr lang="en-US"/>
              <a:t>Independent Living unit expansion</a:t>
            </a:r>
          </a:p>
          <a:p>
            <a:pPr lvl="1"/>
            <a:r>
              <a:rPr lang="en-US"/>
              <a:t>Minimum?</a:t>
            </a:r>
            <a:endParaRPr lang="en-US">
              <a:ea typeface="Calibri"/>
              <a:cs typeface="Calibri"/>
            </a:endParaRPr>
          </a:p>
          <a:p>
            <a:pPr lvl="1"/>
            <a:r>
              <a:rPr lang="en-US"/>
              <a:t>Maximum?</a:t>
            </a:r>
            <a:endParaRPr lang="en-US">
              <a:ea typeface="Calibri"/>
              <a:cs typeface="Calibri"/>
            </a:endParaRPr>
          </a:p>
          <a:p>
            <a:r>
              <a:rPr lang="en-US"/>
              <a:t>Care level rightsizing</a:t>
            </a:r>
            <a:endParaRPr lang="en-US">
              <a:ea typeface="Calibri"/>
              <a:cs typeface="Calibri"/>
            </a:endParaRPr>
          </a:p>
          <a:p>
            <a:pPr lvl="1"/>
            <a:r>
              <a:rPr lang="en-US">
                <a:ea typeface="Calibri"/>
                <a:cs typeface="Calibri"/>
              </a:rPr>
              <a:t>Minimize exposure to Medicaid (but some retained)</a:t>
            </a:r>
          </a:p>
          <a:p>
            <a:r>
              <a:rPr lang="en-US"/>
              <a:t>Financial metrics</a:t>
            </a:r>
            <a:endParaRPr lang="en-US">
              <a:ea typeface="Calibri"/>
              <a:cs typeface="Calibri"/>
            </a:endParaRPr>
          </a:p>
          <a:p>
            <a:r>
              <a:rPr lang="en-US"/>
              <a:t>Any “sacred cows”? Elements that are non-negotiable or must be preserved?</a:t>
            </a:r>
            <a:endParaRPr lang="en-US">
              <a:ea typeface="Calibri"/>
              <a:cs typeface="Calibri"/>
            </a:endParaRPr>
          </a:p>
          <a:p>
            <a:pPr lvl="1"/>
            <a:r>
              <a:rPr lang="en-US"/>
              <a:t>Ex. Carleton-Willard Village &amp; its connection to nature</a:t>
            </a:r>
            <a:endParaRPr lang="en-US">
              <a:ea typeface="Calibri"/>
              <a:cs typeface="Calibri"/>
            </a:endParaRPr>
          </a:p>
        </p:txBody>
      </p:sp>
      <p:sp>
        <p:nvSpPr>
          <p:cNvPr id="4" name="Slide Number Placeholder 3">
            <a:extLst>
              <a:ext uri="{FF2B5EF4-FFF2-40B4-BE49-F238E27FC236}">
                <a16:creationId xmlns:a16="http://schemas.microsoft.com/office/drawing/2014/main" id="{8A845122-E327-6B0E-B845-BAF0CEAC93BE}"/>
              </a:ext>
            </a:extLst>
          </p:cNvPr>
          <p:cNvSpPr>
            <a:spLocks noGrp="1"/>
          </p:cNvSpPr>
          <p:nvPr>
            <p:ph type="sldNum" sz="quarter" idx="12"/>
          </p:nvPr>
        </p:nvSpPr>
        <p:spPr/>
        <p:txBody>
          <a:bodyPr/>
          <a:lstStyle/>
          <a:p>
            <a:fld id="{0F2DE12B-030B-4077-8508-FA8818261A91}" type="slidenum">
              <a:rPr lang="en-US" smtClean="0"/>
              <a:pPr/>
              <a:t>37</a:t>
            </a:fld>
            <a:endParaRPr lang="en-US"/>
          </a:p>
        </p:txBody>
      </p:sp>
    </p:spTree>
    <p:extLst>
      <p:ext uri="{BB962C8B-B14F-4D97-AF65-F5344CB8AC3E}">
        <p14:creationId xmlns:p14="http://schemas.microsoft.com/office/powerpoint/2010/main" val="4213398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B8B5-3F1F-683D-027D-FF52EE83048E}"/>
              </a:ext>
            </a:extLst>
          </p:cNvPr>
          <p:cNvSpPr>
            <a:spLocks noGrp="1"/>
          </p:cNvSpPr>
          <p:nvPr>
            <p:ph type="title"/>
          </p:nvPr>
        </p:nvSpPr>
        <p:spPr/>
        <p:txBody>
          <a:bodyPr/>
          <a:lstStyle/>
          <a:p>
            <a:r>
              <a:rPr lang="en-US"/>
              <a:t>Next Steps</a:t>
            </a:r>
          </a:p>
        </p:txBody>
      </p:sp>
      <p:sp>
        <p:nvSpPr>
          <p:cNvPr id="3" name="Content Placeholder 2">
            <a:extLst>
              <a:ext uri="{FF2B5EF4-FFF2-40B4-BE49-F238E27FC236}">
                <a16:creationId xmlns:a16="http://schemas.microsoft.com/office/drawing/2014/main" id="{99FCBC5E-543B-4648-3209-AD8411E27578}"/>
              </a:ext>
            </a:extLst>
          </p:cNvPr>
          <p:cNvSpPr>
            <a:spLocks noGrp="1"/>
          </p:cNvSpPr>
          <p:nvPr>
            <p:ph idx="1"/>
          </p:nvPr>
        </p:nvSpPr>
        <p:spPr/>
        <p:txBody>
          <a:bodyPr/>
          <a:lstStyle/>
          <a:p>
            <a:r>
              <a:rPr lang="en-US"/>
              <a:t>Potential RFQ Process</a:t>
            </a:r>
          </a:p>
          <a:p>
            <a:r>
              <a:rPr lang="en-US"/>
              <a:t>Level of Cares to Explore</a:t>
            </a:r>
          </a:p>
          <a:p>
            <a:r>
              <a:rPr lang="en-US"/>
              <a:t>Site Test Fit</a:t>
            </a:r>
          </a:p>
          <a:p>
            <a:r>
              <a:rPr lang="en-US"/>
              <a:t>Initial Pricing Exercise</a:t>
            </a:r>
          </a:p>
          <a:p>
            <a:r>
              <a:rPr lang="en-US"/>
              <a:t>Financial Feasibility</a:t>
            </a:r>
          </a:p>
          <a:p>
            <a:pPr lvl="1"/>
            <a:endParaRPr lang="en-US"/>
          </a:p>
        </p:txBody>
      </p:sp>
      <p:sp>
        <p:nvSpPr>
          <p:cNvPr id="4" name="Slide Number Placeholder 3">
            <a:extLst>
              <a:ext uri="{FF2B5EF4-FFF2-40B4-BE49-F238E27FC236}">
                <a16:creationId xmlns:a16="http://schemas.microsoft.com/office/drawing/2014/main" id="{50AA63D9-0001-2964-3BCC-D82AB5C6FA75}"/>
              </a:ext>
            </a:extLst>
          </p:cNvPr>
          <p:cNvSpPr>
            <a:spLocks noGrp="1"/>
          </p:cNvSpPr>
          <p:nvPr>
            <p:ph type="sldNum" sz="quarter" idx="12"/>
          </p:nvPr>
        </p:nvSpPr>
        <p:spPr/>
        <p:txBody>
          <a:bodyPr/>
          <a:lstStyle/>
          <a:p>
            <a:fld id="{0F2DE12B-030B-4077-8508-FA8818261A91}" type="slidenum">
              <a:rPr lang="en-US" smtClean="0"/>
              <a:pPr/>
              <a:t>38</a:t>
            </a:fld>
            <a:endParaRPr lang="en-US"/>
          </a:p>
        </p:txBody>
      </p:sp>
    </p:spTree>
    <p:extLst>
      <p:ext uri="{BB962C8B-B14F-4D97-AF65-F5344CB8AC3E}">
        <p14:creationId xmlns:p14="http://schemas.microsoft.com/office/powerpoint/2010/main" val="1602757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F6E8-F1BE-2C5E-0B85-C21E05E785E8}"/>
              </a:ext>
            </a:extLst>
          </p:cNvPr>
          <p:cNvSpPr>
            <a:spLocks noGrp="1"/>
          </p:cNvSpPr>
          <p:nvPr>
            <p:ph type="title"/>
          </p:nvPr>
        </p:nvSpPr>
        <p:spPr/>
        <p:txBody>
          <a:bodyPr/>
          <a:lstStyle/>
          <a:p>
            <a:r>
              <a:rPr lang="en-US"/>
              <a:t>Carleton-Willard</a:t>
            </a:r>
          </a:p>
        </p:txBody>
      </p:sp>
      <p:sp>
        <p:nvSpPr>
          <p:cNvPr id="3" name="Content Placeholder 2">
            <a:extLst>
              <a:ext uri="{FF2B5EF4-FFF2-40B4-BE49-F238E27FC236}">
                <a16:creationId xmlns:a16="http://schemas.microsoft.com/office/drawing/2014/main" id="{3745B0E2-A489-3550-E691-1C421FBF7F4D}"/>
              </a:ext>
            </a:extLst>
          </p:cNvPr>
          <p:cNvSpPr>
            <a:spLocks noGrp="1"/>
          </p:cNvSpPr>
          <p:nvPr>
            <p:ph idx="1"/>
          </p:nvPr>
        </p:nvSpPr>
        <p:spPr>
          <a:xfrm>
            <a:off x="838200" y="1257398"/>
            <a:ext cx="6140669" cy="5114831"/>
          </a:xfrm>
        </p:spPr>
        <p:txBody>
          <a:bodyPr>
            <a:normAutofit fontScale="92500" lnSpcReduction="10000"/>
          </a:bodyPr>
          <a:lstStyle/>
          <a:p>
            <a:r>
              <a:rPr lang="en-US" sz="2400"/>
              <a:t>Chris Golen, CEO </a:t>
            </a:r>
            <a:r>
              <a:rPr lang="en-US" sz="2400">
                <a:hlinkClick r:id="rId2"/>
              </a:rPr>
              <a:t>cgolen@cwvillage.org</a:t>
            </a:r>
            <a:r>
              <a:rPr lang="en-US" sz="2400"/>
              <a:t> </a:t>
            </a:r>
          </a:p>
          <a:p>
            <a:r>
              <a:rPr lang="en-US" sz="2400"/>
              <a:t>Michael Mathews, CFO </a:t>
            </a:r>
            <a:r>
              <a:rPr lang="en-US" sz="2400">
                <a:hlinkClick r:id="rId3"/>
              </a:rPr>
              <a:t>mmathews@cwvillage.org</a:t>
            </a:r>
            <a:r>
              <a:rPr lang="en-US" sz="2400"/>
              <a:t> </a:t>
            </a:r>
          </a:p>
          <a:p>
            <a:r>
              <a:rPr lang="en-US" sz="2400">
                <a:hlinkClick r:id="rId4"/>
              </a:rPr>
              <a:t>https://www.cwvillage.org/</a:t>
            </a:r>
            <a:endParaRPr lang="en-US" sz="2400"/>
          </a:p>
          <a:p>
            <a:r>
              <a:rPr lang="en-US" sz="2400"/>
              <a:t>100 Old Billerica Rd, Bedford, MA 01730</a:t>
            </a:r>
          </a:p>
          <a:p>
            <a:r>
              <a:rPr lang="en-US" sz="2400"/>
              <a:t>Goals:</a:t>
            </a:r>
          </a:p>
          <a:p>
            <a:pPr lvl="1"/>
            <a:r>
              <a:rPr lang="en-US"/>
              <a:t>Maintain and advance CWV’s identity and connection to the outdoors</a:t>
            </a:r>
          </a:p>
          <a:p>
            <a:pPr lvl="1"/>
            <a:r>
              <a:rPr lang="en-US"/>
              <a:t>Enhance indoor and outdoor amenity spaces</a:t>
            </a:r>
          </a:p>
          <a:p>
            <a:pPr lvl="1"/>
            <a:r>
              <a:rPr lang="en-US"/>
              <a:t>Expand Independent Living offerings</a:t>
            </a:r>
          </a:p>
          <a:p>
            <a:pPr lvl="1"/>
            <a:r>
              <a:rPr lang="en-US"/>
              <a:t>Remodel or rebuild current residences (</a:t>
            </a:r>
            <a:r>
              <a:rPr lang="en-US" err="1"/>
              <a:t>Llewsac</a:t>
            </a:r>
            <a:r>
              <a:rPr lang="en-US"/>
              <a:t>)</a:t>
            </a:r>
          </a:p>
          <a:p>
            <a:pPr lvl="1"/>
            <a:r>
              <a:rPr lang="en-US"/>
              <a:t>Reenvision Skilled Nursing building</a:t>
            </a:r>
          </a:p>
          <a:p>
            <a:pPr lvl="1"/>
            <a:r>
              <a:rPr lang="en-US"/>
              <a:t>Reimagine dining, social, or recreational spaces</a:t>
            </a:r>
          </a:p>
          <a:p>
            <a:pPr lvl="1"/>
            <a:endParaRPr lang="en-US" sz="2000"/>
          </a:p>
          <a:p>
            <a:endParaRPr lang="en-US" sz="2400"/>
          </a:p>
        </p:txBody>
      </p:sp>
      <p:sp>
        <p:nvSpPr>
          <p:cNvPr id="4" name="Slide Number Placeholder 3">
            <a:extLst>
              <a:ext uri="{FF2B5EF4-FFF2-40B4-BE49-F238E27FC236}">
                <a16:creationId xmlns:a16="http://schemas.microsoft.com/office/drawing/2014/main" id="{9740D9AF-FB26-9241-1DBC-FE3CF56048C6}"/>
              </a:ext>
            </a:extLst>
          </p:cNvPr>
          <p:cNvSpPr>
            <a:spLocks noGrp="1"/>
          </p:cNvSpPr>
          <p:nvPr>
            <p:ph type="sldNum" sz="quarter" idx="12"/>
          </p:nvPr>
        </p:nvSpPr>
        <p:spPr/>
        <p:txBody>
          <a:bodyPr/>
          <a:lstStyle/>
          <a:p>
            <a:fld id="{0F2DE12B-030B-4077-8508-FA8818261A91}" type="slidenum">
              <a:rPr lang="en-US" smtClean="0"/>
              <a:pPr/>
              <a:t>4</a:t>
            </a:fld>
            <a:endParaRPr lang="en-US"/>
          </a:p>
        </p:txBody>
      </p:sp>
      <p:pic>
        <p:nvPicPr>
          <p:cNvPr id="6" name="Picture 5">
            <a:extLst>
              <a:ext uri="{FF2B5EF4-FFF2-40B4-BE49-F238E27FC236}">
                <a16:creationId xmlns:a16="http://schemas.microsoft.com/office/drawing/2014/main" id="{05747FA4-45E5-2ED0-7586-12844A9CA05D}"/>
              </a:ext>
            </a:extLst>
          </p:cNvPr>
          <p:cNvPicPr>
            <a:picLocks noChangeAspect="1"/>
          </p:cNvPicPr>
          <p:nvPr/>
        </p:nvPicPr>
        <p:blipFill>
          <a:blip r:embed="rId5"/>
          <a:srcRect l="13768" r="2165"/>
          <a:stretch>
            <a:fillRect/>
          </a:stretch>
        </p:blipFill>
        <p:spPr>
          <a:xfrm>
            <a:off x="7606046" y="-5587"/>
            <a:ext cx="4585954" cy="3171330"/>
          </a:xfrm>
          <a:prstGeom prst="rect">
            <a:avLst/>
          </a:prstGeom>
        </p:spPr>
      </p:pic>
      <p:pic>
        <p:nvPicPr>
          <p:cNvPr id="7" name="Picture 6">
            <a:extLst>
              <a:ext uri="{FF2B5EF4-FFF2-40B4-BE49-F238E27FC236}">
                <a16:creationId xmlns:a16="http://schemas.microsoft.com/office/drawing/2014/main" id="{EF6830E8-B6AD-C29B-E7A5-81C53F61B5AB}"/>
              </a:ext>
            </a:extLst>
          </p:cNvPr>
          <p:cNvPicPr>
            <a:picLocks noChangeAspect="1"/>
          </p:cNvPicPr>
          <p:nvPr/>
        </p:nvPicPr>
        <p:blipFill>
          <a:blip r:embed="rId6"/>
          <a:stretch>
            <a:fillRect/>
          </a:stretch>
        </p:blipFill>
        <p:spPr>
          <a:xfrm>
            <a:off x="6978869" y="3165743"/>
            <a:ext cx="5213131" cy="3328242"/>
          </a:xfrm>
          <a:prstGeom prst="rect">
            <a:avLst/>
          </a:prstGeom>
        </p:spPr>
      </p:pic>
    </p:spTree>
    <p:extLst>
      <p:ext uri="{BB962C8B-B14F-4D97-AF65-F5344CB8AC3E}">
        <p14:creationId xmlns:p14="http://schemas.microsoft.com/office/powerpoint/2010/main" val="1497095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88386-8AFA-34CB-EFC1-66FECE8A0351}"/>
              </a:ext>
            </a:extLst>
          </p:cNvPr>
          <p:cNvSpPr>
            <a:spLocks noGrp="1"/>
          </p:cNvSpPr>
          <p:nvPr>
            <p:ph type="title"/>
          </p:nvPr>
        </p:nvSpPr>
        <p:spPr/>
        <p:txBody>
          <a:bodyPr/>
          <a:lstStyle/>
          <a:p>
            <a:r>
              <a:rPr lang="en-US"/>
              <a:t>Schedule</a:t>
            </a:r>
          </a:p>
        </p:txBody>
      </p:sp>
      <p:sp>
        <p:nvSpPr>
          <p:cNvPr id="4" name="Slide Number Placeholder 3">
            <a:extLst>
              <a:ext uri="{FF2B5EF4-FFF2-40B4-BE49-F238E27FC236}">
                <a16:creationId xmlns:a16="http://schemas.microsoft.com/office/drawing/2014/main" id="{7E5DA24C-3BFA-B566-08F7-21B42A02DA48}"/>
              </a:ext>
            </a:extLst>
          </p:cNvPr>
          <p:cNvSpPr>
            <a:spLocks noGrp="1"/>
          </p:cNvSpPr>
          <p:nvPr>
            <p:ph type="sldNum" sz="quarter" idx="12"/>
          </p:nvPr>
        </p:nvSpPr>
        <p:spPr/>
        <p:txBody>
          <a:bodyPr/>
          <a:lstStyle/>
          <a:p>
            <a:fld id="{0F2DE12B-030B-4077-8508-FA8818261A91}" type="slidenum">
              <a:rPr lang="en-US" smtClean="0"/>
              <a:pPr/>
              <a:t>5</a:t>
            </a:fld>
            <a:endParaRPr lang="en-US"/>
          </a:p>
        </p:txBody>
      </p:sp>
      <p:pic>
        <p:nvPicPr>
          <p:cNvPr id="5" name="Picture 4">
            <a:extLst>
              <a:ext uri="{FF2B5EF4-FFF2-40B4-BE49-F238E27FC236}">
                <a16:creationId xmlns:a16="http://schemas.microsoft.com/office/drawing/2014/main" id="{C991FA34-CB50-A10D-5406-D513813273CE}"/>
              </a:ext>
            </a:extLst>
          </p:cNvPr>
          <p:cNvPicPr>
            <a:picLocks noChangeAspect="1"/>
          </p:cNvPicPr>
          <p:nvPr/>
        </p:nvPicPr>
        <p:blipFill>
          <a:blip r:embed="rId2"/>
          <a:stretch>
            <a:fillRect/>
          </a:stretch>
        </p:blipFill>
        <p:spPr>
          <a:xfrm>
            <a:off x="0" y="1468297"/>
            <a:ext cx="12192000" cy="4157888"/>
          </a:xfrm>
          <a:prstGeom prst="rect">
            <a:avLst/>
          </a:prstGeom>
        </p:spPr>
      </p:pic>
    </p:spTree>
    <p:extLst>
      <p:ext uri="{BB962C8B-B14F-4D97-AF65-F5344CB8AC3E}">
        <p14:creationId xmlns:p14="http://schemas.microsoft.com/office/powerpoint/2010/main" val="4145872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4998-89C2-F68C-7443-F32E0D458D6E}"/>
              </a:ext>
            </a:extLst>
          </p:cNvPr>
          <p:cNvSpPr>
            <a:spLocks noGrp="1"/>
          </p:cNvSpPr>
          <p:nvPr>
            <p:ph type="title"/>
          </p:nvPr>
        </p:nvSpPr>
        <p:spPr/>
        <p:txBody>
          <a:bodyPr/>
          <a:lstStyle/>
          <a:p>
            <a:r>
              <a:rPr lang="en-US"/>
              <a:t>Market</a:t>
            </a:r>
          </a:p>
        </p:txBody>
      </p:sp>
      <p:sp>
        <p:nvSpPr>
          <p:cNvPr id="15" name="Content Placeholder 14">
            <a:extLst>
              <a:ext uri="{FF2B5EF4-FFF2-40B4-BE49-F238E27FC236}">
                <a16:creationId xmlns:a16="http://schemas.microsoft.com/office/drawing/2014/main" id="{E1808DF3-290F-D791-F524-B96960D61224}"/>
              </a:ext>
            </a:extLst>
          </p:cNvPr>
          <p:cNvSpPr>
            <a:spLocks noGrp="1"/>
          </p:cNvSpPr>
          <p:nvPr>
            <p:ph idx="1"/>
          </p:nvPr>
        </p:nvSpPr>
        <p:spPr>
          <a:xfrm>
            <a:off x="224880" y="1499102"/>
            <a:ext cx="3323897" cy="3313719"/>
          </a:xfrm>
        </p:spPr>
        <p:txBody>
          <a:bodyPr/>
          <a:lstStyle/>
          <a:p>
            <a:pPr marL="0" indent="0">
              <a:buNone/>
            </a:pPr>
            <a:r>
              <a:rPr lang="en-US"/>
              <a:t>Responsibilities:</a:t>
            </a:r>
          </a:p>
          <a:p>
            <a:pPr lvl="1">
              <a:buFont typeface="Wingdings" panose="05000000000000000000" pitchFamily="2" charset="2"/>
              <a:buChar char="q"/>
            </a:pPr>
            <a:r>
              <a:rPr lang="en-US"/>
              <a:t>Create PMA</a:t>
            </a:r>
          </a:p>
          <a:p>
            <a:pPr lvl="1">
              <a:buFont typeface="Wingdings" panose="05000000000000000000" pitchFamily="2" charset="2"/>
              <a:buChar char="q"/>
            </a:pPr>
            <a:r>
              <a:rPr lang="en-US"/>
              <a:t>Evaluate and analyze market potential </a:t>
            </a:r>
          </a:p>
          <a:p>
            <a:pPr lvl="1">
              <a:buFont typeface="Wingdings" panose="05000000000000000000" pitchFamily="2" charset="2"/>
              <a:buChar char="q"/>
            </a:pPr>
            <a:r>
              <a:rPr lang="en-US"/>
              <a:t>Initial Programs &amp; Pricing</a:t>
            </a:r>
          </a:p>
        </p:txBody>
      </p:sp>
      <p:sp>
        <p:nvSpPr>
          <p:cNvPr id="4" name="Slide Number Placeholder 3">
            <a:extLst>
              <a:ext uri="{FF2B5EF4-FFF2-40B4-BE49-F238E27FC236}">
                <a16:creationId xmlns:a16="http://schemas.microsoft.com/office/drawing/2014/main" id="{F7CF2530-5D82-CF51-0AA1-8F608CB635C3}"/>
              </a:ext>
            </a:extLst>
          </p:cNvPr>
          <p:cNvSpPr>
            <a:spLocks noGrp="1"/>
          </p:cNvSpPr>
          <p:nvPr>
            <p:ph type="sldNum" sz="quarter" idx="12"/>
          </p:nvPr>
        </p:nvSpPr>
        <p:spPr/>
        <p:txBody>
          <a:bodyPr/>
          <a:lstStyle/>
          <a:p>
            <a:fld id="{0F2DE12B-030B-4077-8508-FA8818261A91}" type="slidenum">
              <a:rPr lang="en-US" smtClean="0"/>
              <a:pPr/>
              <a:t>6</a:t>
            </a:fld>
            <a:endParaRPr lang="en-US"/>
          </a:p>
        </p:txBody>
      </p:sp>
      <p:sp>
        <p:nvSpPr>
          <p:cNvPr id="7" name="Rectangle: Rounded Corners 6">
            <a:hlinkClick r:id="rId2" action="ppaction://hlinksldjump"/>
            <a:extLst>
              <a:ext uri="{FF2B5EF4-FFF2-40B4-BE49-F238E27FC236}">
                <a16:creationId xmlns:a16="http://schemas.microsoft.com/office/drawing/2014/main" id="{5BB68C54-EEBC-860B-E163-25F228DFC7A7}"/>
              </a:ext>
            </a:extLst>
          </p:cNvPr>
          <p:cNvSpPr>
            <a:spLocks noGrp="1" noRot="1" noMove="1" noResize="1" noEditPoints="1" noAdjustHandles="1" noChangeArrowheads="1" noChangeShapeType="1"/>
          </p:cNvSpPr>
          <p:nvPr/>
        </p:nvSpPr>
        <p:spPr>
          <a:xfrm>
            <a:off x="274840" y="4371068"/>
            <a:ext cx="3113690" cy="1300655"/>
          </a:xfrm>
          <a:prstGeom prst="roundRect">
            <a:avLst/>
          </a:prstGeom>
          <a:ln w="76200">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a:solidFill>
                  <a:schemeClr val="tx1"/>
                </a:solidFill>
              </a:rPr>
              <a:t>Initial Market Findings</a:t>
            </a:r>
          </a:p>
          <a:p>
            <a:pPr algn="ctr"/>
            <a:r>
              <a:rPr lang="en-US" sz="2400" b="1">
                <a:solidFill>
                  <a:schemeClr val="tx1"/>
                </a:solidFill>
              </a:rPr>
              <a:t>Sept 9, 2025</a:t>
            </a:r>
          </a:p>
        </p:txBody>
      </p:sp>
      <p:pic>
        <p:nvPicPr>
          <p:cNvPr id="8" name="Picture 7">
            <a:extLst>
              <a:ext uri="{FF2B5EF4-FFF2-40B4-BE49-F238E27FC236}">
                <a16:creationId xmlns:a16="http://schemas.microsoft.com/office/drawing/2014/main" id="{10AC44A6-1F2A-6216-BCB3-9E4198B0F639}"/>
              </a:ext>
            </a:extLst>
          </p:cNvPr>
          <p:cNvPicPr>
            <a:picLocks noChangeAspect="1"/>
          </p:cNvPicPr>
          <p:nvPr/>
        </p:nvPicPr>
        <p:blipFill>
          <a:blip r:embed="rId3"/>
          <a:srcRect t="15580" r="18242"/>
          <a:stretch>
            <a:fillRect/>
          </a:stretch>
        </p:blipFill>
        <p:spPr>
          <a:xfrm>
            <a:off x="7074915" y="3519291"/>
            <a:ext cx="3461154" cy="2799136"/>
          </a:xfrm>
          <a:prstGeom prst="rect">
            <a:avLst/>
          </a:prstGeom>
          <a:ln>
            <a:solidFill>
              <a:schemeClr val="tx1"/>
            </a:solidFill>
          </a:ln>
        </p:spPr>
      </p:pic>
      <p:pic>
        <p:nvPicPr>
          <p:cNvPr id="9" name="Picture 8">
            <a:extLst>
              <a:ext uri="{FF2B5EF4-FFF2-40B4-BE49-F238E27FC236}">
                <a16:creationId xmlns:a16="http://schemas.microsoft.com/office/drawing/2014/main" id="{C768E5CF-BB99-2048-D544-3A8174C9DCA1}"/>
              </a:ext>
            </a:extLst>
          </p:cNvPr>
          <p:cNvPicPr>
            <a:picLocks noChangeAspect="1"/>
          </p:cNvPicPr>
          <p:nvPr/>
        </p:nvPicPr>
        <p:blipFill>
          <a:blip r:embed="rId4"/>
          <a:stretch>
            <a:fillRect/>
          </a:stretch>
        </p:blipFill>
        <p:spPr>
          <a:xfrm>
            <a:off x="3686174" y="1796950"/>
            <a:ext cx="2793453" cy="4364771"/>
          </a:xfrm>
          <a:prstGeom prst="rect">
            <a:avLst/>
          </a:prstGeom>
        </p:spPr>
      </p:pic>
      <p:pic>
        <p:nvPicPr>
          <p:cNvPr id="10" name="Picture 9">
            <a:extLst>
              <a:ext uri="{FF2B5EF4-FFF2-40B4-BE49-F238E27FC236}">
                <a16:creationId xmlns:a16="http://schemas.microsoft.com/office/drawing/2014/main" id="{A604380C-B170-37B0-51A8-6C712DD4B5DE}"/>
              </a:ext>
            </a:extLst>
          </p:cNvPr>
          <p:cNvPicPr>
            <a:picLocks noChangeAspect="1"/>
          </p:cNvPicPr>
          <p:nvPr/>
        </p:nvPicPr>
        <p:blipFill>
          <a:blip r:embed="rId5"/>
          <a:stretch>
            <a:fillRect/>
          </a:stretch>
        </p:blipFill>
        <p:spPr>
          <a:xfrm>
            <a:off x="6647499" y="177197"/>
            <a:ext cx="5077084" cy="3188741"/>
          </a:xfrm>
          <a:prstGeom prst="rect">
            <a:avLst/>
          </a:prstGeom>
        </p:spPr>
      </p:pic>
      <p:pic>
        <p:nvPicPr>
          <p:cNvPr id="17" name="Graphic 16" descr="Checkmark with solid fill">
            <a:extLst>
              <a:ext uri="{FF2B5EF4-FFF2-40B4-BE49-F238E27FC236}">
                <a16:creationId xmlns:a16="http://schemas.microsoft.com/office/drawing/2014/main" id="{27FC712B-123D-4956-5EAF-BDB9D257E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150" y="1789387"/>
            <a:ext cx="460043" cy="460043"/>
          </a:xfrm>
          <a:prstGeom prst="rect">
            <a:avLst/>
          </a:prstGeom>
        </p:spPr>
      </p:pic>
      <p:pic>
        <p:nvPicPr>
          <p:cNvPr id="18" name="Graphic 17" descr="Checkmark with solid fill">
            <a:extLst>
              <a:ext uri="{FF2B5EF4-FFF2-40B4-BE49-F238E27FC236}">
                <a16:creationId xmlns:a16="http://schemas.microsoft.com/office/drawing/2014/main" id="{63E58A41-0457-AB62-CFD1-BA22F6BE9B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150" y="2191088"/>
            <a:ext cx="460043" cy="460043"/>
          </a:xfrm>
          <a:prstGeom prst="rect">
            <a:avLst/>
          </a:prstGeom>
        </p:spPr>
      </p:pic>
    </p:spTree>
    <p:extLst>
      <p:ext uri="{BB962C8B-B14F-4D97-AF65-F5344CB8AC3E}">
        <p14:creationId xmlns:p14="http://schemas.microsoft.com/office/powerpoint/2010/main" val="3059118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8653E-F1EC-3CA9-6CC1-A5B880610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9C678-9FD0-8041-6AF8-AA27EE77FEE1}"/>
              </a:ext>
            </a:extLst>
          </p:cNvPr>
          <p:cNvSpPr>
            <a:spLocks noGrp="1"/>
          </p:cNvSpPr>
          <p:nvPr>
            <p:ph type="title"/>
          </p:nvPr>
        </p:nvSpPr>
        <p:spPr/>
        <p:txBody>
          <a:bodyPr/>
          <a:lstStyle/>
          <a:p>
            <a:r>
              <a:rPr lang="en-US"/>
              <a:t>Market</a:t>
            </a:r>
          </a:p>
        </p:txBody>
      </p:sp>
      <p:sp>
        <p:nvSpPr>
          <p:cNvPr id="4" name="Slide Number Placeholder 3">
            <a:extLst>
              <a:ext uri="{FF2B5EF4-FFF2-40B4-BE49-F238E27FC236}">
                <a16:creationId xmlns:a16="http://schemas.microsoft.com/office/drawing/2014/main" id="{5CB855C9-F685-1BD2-EAC3-34F81E21ACCB}"/>
              </a:ext>
            </a:extLst>
          </p:cNvPr>
          <p:cNvSpPr>
            <a:spLocks noGrp="1"/>
          </p:cNvSpPr>
          <p:nvPr>
            <p:ph type="sldNum" sz="quarter" idx="12"/>
          </p:nvPr>
        </p:nvSpPr>
        <p:spPr/>
        <p:txBody>
          <a:bodyPr/>
          <a:lstStyle/>
          <a:p>
            <a:fld id="{0F2DE12B-030B-4077-8508-FA8818261A91}" type="slidenum">
              <a:rPr lang="en-US" smtClean="0"/>
              <a:pPr/>
              <a:t>7</a:t>
            </a:fld>
            <a:endParaRPr lang="en-US"/>
          </a:p>
        </p:txBody>
      </p:sp>
      <p:pic>
        <p:nvPicPr>
          <p:cNvPr id="11" name="Picture 10">
            <a:extLst>
              <a:ext uri="{FF2B5EF4-FFF2-40B4-BE49-F238E27FC236}">
                <a16:creationId xmlns:a16="http://schemas.microsoft.com/office/drawing/2014/main" id="{ADBB8537-1D9A-2B07-E45C-3C57177D7299}"/>
              </a:ext>
            </a:extLst>
          </p:cNvPr>
          <p:cNvPicPr>
            <a:picLocks noChangeAspect="1"/>
          </p:cNvPicPr>
          <p:nvPr/>
        </p:nvPicPr>
        <p:blipFill>
          <a:blip r:embed="rId2"/>
          <a:stretch>
            <a:fillRect/>
          </a:stretch>
        </p:blipFill>
        <p:spPr>
          <a:xfrm>
            <a:off x="3128277" y="715181"/>
            <a:ext cx="2836359" cy="2799136"/>
          </a:xfrm>
          <a:prstGeom prst="rect">
            <a:avLst/>
          </a:prstGeom>
        </p:spPr>
      </p:pic>
      <p:pic>
        <p:nvPicPr>
          <p:cNvPr id="12" name="Picture 11">
            <a:extLst>
              <a:ext uri="{FF2B5EF4-FFF2-40B4-BE49-F238E27FC236}">
                <a16:creationId xmlns:a16="http://schemas.microsoft.com/office/drawing/2014/main" id="{2F9D86D4-C615-7A71-50CF-5250106C7761}"/>
              </a:ext>
            </a:extLst>
          </p:cNvPr>
          <p:cNvPicPr>
            <a:picLocks noChangeAspect="1"/>
          </p:cNvPicPr>
          <p:nvPr/>
        </p:nvPicPr>
        <p:blipFill>
          <a:blip r:embed="rId3"/>
          <a:stretch>
            <a:fillRect/>
          </a:stretch>
        </p:blipFill>
        <p:spPr>
          <a:xfrm>
            <a:off x="284050" y="1214248"/>
            <a:ext cx="2743184" cy="2289587"/>
          </a:xfrm>
          <a:prstGeom prst="rect">
            <a:avLst/>
          </a:prstGeom>
        </p:spPr>
      </p:pic>
      <p:pic>
        <p:nvPicPr>
          <p:cNvPr id="13" name="Picture 12">
            <a:extLst>
              <a:ext uri="{FF2B5EF4-FFF2-40B4-BE49-F238E27FC236}">
                <a16:creationId xmlns:a16="http://schemas.microsoft.com/office/drawing/2014/main" id="{411C468C-2F76-BCCD-F173-3B1937DAC1A2}"/>
              </a:ext>
            </a:extLst>
          </p:cNvPr>
          <p:cNvPicPr>
            <a:picLocks noChangeAspect="1"/>
          </p:cNvPicPr>
          <p:nvPr/>
        </p:nvPicPr>
        <p:blipFill>
          <a:blip r:embed="rId4"/>
          <a:stretch>
            <a:fillRect/>
          </a:stretch>
        </p:blipFill>
        <p:spPr>
          <a:xfrm>
            <a:off x="1592578" y="3578722"/>
            <a:ext cx="3005911" cy="2564097"/>
          </a:xfrm>
          <a:prstGeom prst="rect">
            <a:avLst/>
          </a:prstGeom>
        </p:spPr>
      </p:pic>
      <p:pic>
        <p:nvPicPr>
          <p:cNvPr id="3" name="Picture 2">
            <a:extLst>
              <a:ext uri="{FF2B5EF4-FFF2-40B4-BE49-F238E27FC236}">
                <a16:creationId xmlns:a16="http://schemas.microsoft.com/office/drawing/2014/main" id="{0DE159A4-3BB6-D17C-BFBC-E991FD35B922}"/>
              </a:ext>
            </a:extLst>
          </p:cNvPr>
          <p:cNvPicPr>
            <a:picLocks noChangeAspect="1"/>
          </p:cNvPicPr>
          <p:nvPr/>
        </p:nvPicPr>
        <p:blipFill>
          <a:blip r:embed="rId5"/>
          <a:stretch>
            <a:fillRect/>
          </a:stretch>
        </p:blipFill>
        <p:spPr>
          <a:xfrm>
            <a:off x="6031777" y="21094"/>
            <a:ext cx="2903978" cy="3562022"/>
          </a:xfrm>
          <a:prstGeom prst="rect">
            <a:avLst/>
          </a:prstGeom>
        </p:spPr>
      </p:pic>
      <p:pic>
        <p:nvPicPr>
          <p:cNvPr id="5" name="Picture 4">
            <a:extLst>
              <a:ext uri="{FF2B5EF4-FFF2-40B4-BE49-F238E27FC236}">
                <a16:creationId xmlns:a16="http://schemas.microsoft.com/office/drawing/2014/main" id="{E98A915F-2644-294D-3897-253F1F7ECD57}"/>
              </a:ext>
            </a:extLst>
          </p:cNvPr>
          <p:cNvPicPr>
            <a:picLocks noChangeAspect="1"/>
          </p:cNvPicPr>
          <p:nvPr/>
        </p:nvPicPr>
        <p:blipFill>
          <a:blip r:embed="rId6"/>
          <a:stretch>
            <a:fillRect/>
          </a:stretch>
        </p:blipFill>
        <p:spPr>
          <a:xfrm>
            <a:off x="9002896" y="400092"/>
            <a:ext cx="2996962" cy="1653496"/>
          </a:xfrm>
          <a:prstGeom prst="rect">
            <a:avLst/>
          </a:prstGeom>
        </p:spPr>
      </p:pic>
      <p:pic>
        <p:nvPicPr>
          <p:cNvPr id="6" name="Picture 5">
            <a:extLst>
              <a:ext uri="{FF2B5EF4-FFF2-40B4-BE49-F238E27FC236}">
                <a16:creationId xmlns:a16="http://schemas.microsoft.com/office/drawing/2014/main" id="{431CDD65-5E54-44DC-11D0-806374F131F1}"/>
              </a:ext>
            </a:extLst>
          </p:cNvPr>
          <p:cNvPicPr>
            <a:picLocks noChangeAspect="1"/>
          </p:cNvPicPr>
          <p:nvPr/>
        </p:nvPicPr>
        <p:blipFill>
          <a:blip r:embed="rId7"/>
          <a:stretch>
            <a:fillRect/>
          </a:stretch>
        </p:blipFill>
        <p:spPr>
          <a:xfrm>
            <a:off x="4892367" y="3685778"/>
            <a:ext cx="2652777" cy="2691409"/>
          </a:xfrm>
          <a:prstGeom prst="rect">
            <a:avLst/>
          </a:prstGeom>
        </p:spPr>
      </p:pic>
      <p:pic>
        <p:nvPicPr>
          <p:cNvPr id="14" name="Picture 13">
            <a:extLst>
              <a:ext uri="{FF2B5EF4-FFF2-40B4-BE49-F238E27FC236}">
                <a16:creationId xmlns:a16="http://schemas.microsoft.com/office/drawing/2014/main" id="{569E03D5-ADE5-CB00-ED4E-798E194D11C2}"/>
              </a:ext>
            </a:extLst>
          </p:cNvPr>
          <p:cNvPicPr>
            <a:picLocks noChangeAspect="1"/>
          </p:cNvPicPr>
          <p:nvPr/>
        </p:nvPicPr>
        <p:blipFill>
          <a:blip r:embed="rId8"/>
          <a:stretch>
            <a:fillRect/>
          </a:stretch>
        </p:blipFill>
        <p:spPr>
          <a:xfrm>
            <a:off x="7649839" y="4128017"/>
            <a:ext cx="3005021" cy="1991191"/>
          </a:xfrm>
          <a:prstGeom prst="rect">
            <a:avLst/>
          </a:prstGeom>
        </p:spPr>
      </p:pic>
      <p:pic>
        <p:nvPicPr>
          <p:cNvPr id="15" name="Picture 14">
            <a:extLst>
              <a:ext uri="{FF2B5EF4-FFF2-40B4-BE49-F238E27FC236}">
                <a16:creationId xmlns:a16="http://schemas.microsoft.com/office/drawing/2014/main" id="{4E1042B0-796B-E103-509D-2DD61E71B73B}"/>
              </a:ext>
            </a:extLst>
          </p:cNvPr>
          <p:cNvPicPr>
            <a:picLocks noChangeAspect="1"/>
          </p:cNvPicPr>
          <p:nvPr/>
        </p:nvPicPr>
        <p:blipFill>
          <a:blip r:embed="rId9"/>
          <a:stretch>
            <a:fillRect/>
          </a:stretch>
        </p:blipFill>
        <p:spPr>
          <a:xfrm>
            <a:off x="9108903" y="2526353"/>
            <a:ext cx="3005022" cy="1502511"/>
          </a:xfrm>
          <a:prstGeom prst="rect">
            <a:avLst/>
          </a:prstGeom>
        </p:spPr>
      </p:pic>
    </p:spTree>
    <p:extLst>
      <p:ext uri="{BB962C8B-B14F-4D97-AF65-F5344CB8AC3E}">
        <p14:creationId xmlns:p14="http://schemas.microsoft.com/office/powerpoint/2010/main" val="606582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0675-7E95-3C01-6F7F-3DF1EEA189D3}"/>
              </a:ext>
            </a:extLst>
          </p:cNvPr>
          <p:cNvSpPr>
            <a:spLocks noGrp="1"/>
          </p:cNvSpPr>
          <p:nvPr>
            <p:ph type="title"/>
          </p:nvPr>
        </p:nvSpPr>
        <p:spPr/>
        <p:txBody>
          <a:bodyPr/>
          <a:lstStyle/>
          <a:p>
            <a:r>
              <a:rPr lang="en-US"/>
              <a:t>Development</a:t>
            </a:r>
          </a:p>
        </p:txBody>
      </p:sp>
      <p:sp>
        <p:nvSpPr>
          <p:cNvPr id="10" name="Content Placeholder 9">
            <a:extLst>
              <a:ext uri="{FF2B5EF4-FFF2-40B4-BE49-F238E27FC236}">
                <a16:creationId xmlns:a16="http://schemas.microsoft.com/office/drawing/2014/main" id="{0D750263-3051-2319-68CB-D8F7015C598F}"/>
              </a:ext>
            </a:extLst>
          </p:cNvPr>
          <p:cNvSpPr>
            <a:spLocks noGrp="1"/>
          </p:cNvSpPr>
          <p:nvPr>
            <p:ph idx="1"/>
          </p:nvPr>
        </p:nvSpPr>
        <p:spPr>
          <a:xfrm>
            <a:off x="436180" y="1296811"/>
            <a:ext cx="3796862" cy="5114831"/>
          </a:xfrm>
        </p:spPr>
        <p:txBody>
          <a:bodyPr/>
          <a:lstStyle/>
          <a:p>
            <a:pPr marL="0" indent="0">
              <a:buNone/>
            </a:pPr>
            <a:r>
              <a:rPr lang="en-US"/>
              <a:t>Responsibilities:</a:t>
            </a:r>
          </a:p>
          <a:p>
            <a:pPr lvl="1">
              <a:buFont typeface="Wingdings" panose="05000000000000000000" pitchFamily="2" charset="2"/>
              <a:buChar char="q"/>
            </a:pPr>
            <a:r>
              <a:rPr lang="en-US"/>
              <a:t>Site Test Fit</a:t>
            </a:r>
          </a:p>
          <a:p>
            <a:pPr lvl="1">
              <a:buFont typeface="Wingdings" panose="05000000000000000000" pitchFamily="2" charset="2"/>
              <a:buChar char="q"/>
            </a:pPr>
            <a:r>
              <a:rPr lang="en-US"/>
              <a:t>Organize Project Team</a:t>
            </a:r>
          </a:p>
          <a:p>
            <a:pPr lvl="2">
              <a:buFont typeface="Wingdings" panose="05000000000000000000" pitchFamily="2" charset="2"/>
              <a:buChar char="q"/>
            </a:pPr>
            <a:r>
              <a:rPr lang="en-US"/>
              <a:t>Architect RFQ</a:t>
            </a:r>
          </a:p>
          <a:p>
            <a:pPr lvl="2">
              <a:buFont typeface="Wingdings" panose="05000000000000000000" pitchFamily="2" charset="2"/>
              <a:buChar char="q"/>
            </a:pPr>
            <a:r>
              <a:rPr lang="en-US"/>
              <a:t>Architect Selection</a:t>
            </a:r>
          </a:p>
          <a:p>
            <a:pPr lvl="2">
              <a:buFont typeface="Wingdings" panose="05000000000000000000" pitchFamily="2" charset="2"/>
              <a:buChar char="q"/>
            </a:pPr>
            <a:r>
              <a:rPr lang="en-US"/>
              <a:t>Land Use</a:t>
            </a:r>
          </a:p>
          <a:p>
            <a:pPr lvl="2">
              <a:buFont typeface="Wingdings" panose="05000000000000000000" pitchFamily="2" charset="2"/>
              <a:buChar char="q"/>
            </a:pPr>
            <a:r>
              <a:rPr lang="en-US"/>
              <a:t>Other?</a:t>
            </a:r>
          </a:p>
          <a:p>
            <a:pPr lvl="1">
              <a:buFont typeface="Wingdings" panose="05000000000000000000" pitchFamily="2" charset="2"/>
              <a:buChar char="q"/>
            </a:pPr>
            <a:r>
              <a:rPr lang="en-US"/>
              <a:t>Initial Budget</a:t>
            </a:r>
          </a:p>
          <a:p>
            <a:pPr lvl="1"/>
            <a:endParaRPr lang="en-US"/>
          </a:p>
        </p:txBody>
      </p:sp>
      <p:sp>
        <p:nvSpPr>
          <p:cNvPr id="4" name="Slide Number Placeholder 3">
            <a:extLst>
              <a:ext uri="{FF2B5EF4-FFF2-40B4-BE49-F238E27FC236}">
                <a16:creationId xmlns:a16="http://schemas.microsoft.com/office/drawing/2014/main" id="{4BEADFCB-2689-DB1F-532E-811BEA78A3D2}"/>
              </a:ext>
            </a:extLst>
          </p:cNvPr>
          <p:cNvSpPr>
            <a:spLocks noGrp="1"/>
          </p:cNvSpPr>
          <p:nvPr>
            <p:ph type="sldNum" sz="quarter" idx="12"/>
          </p:nvPr>
        </p:nvSpPr>
        <p:spPr/>
        <p:txBody>
          <a:bodyPr/>
          <a:lstStyle/>
          <a:p>
            <a:fld id="{0F2DE12B-030B-4077-8508-FA8818261A91}" type="slidenum">
              <a:rPr lang="en-US" smtClean="0"/>
              <a:pPr/>
              <a:t>8</a:t>
            </a:fld>
            <a:endParaRPr lang="en-US"/>
          </a:p>
        </p:txBody>
      </p:sp>
      <p:sp>
        <p:nvSpPr>
          <p:cNvPr id="7" name="Rectangle: Rounded Corners 6">
            <a:hlinkClick r:id="rId2" action="ppaction://hlinksldjump"/>
            <a:extLst>
              <a:ext uri="{FF2B5EF4-FFF2-40B4-BE49-F238E27FC236}">
                <a16:creationId xmlns:a16="http://schemas.microsoft.com/office/drawing/2014/main" id="{3ADC57B3-91C8-47AF-AACF-FFDFFB9D1C76}"/>
              </a:ext>
            </a:extLst>
          </p:cNvPr>
          <p:cNvSpPr/>
          <p:nvPr/>
        </p:nvSpPr>
        <p:spPr>
          <a:xfrm>
            <a:off x="901301" y="4328066"/>
            <a:ext cx="3113690" cy="1300655"/>
          </a:xfrm>
          <a:prstGeom prst="roundRect">
            <a:avLst/>
          </a:prstGeom>
          <a:noFill/>
          <a:ln w="762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Site Opportunities Discussion </a:t>
            </a:r>
          </a:p>
          <a:p>
            <a:pPr algn="ctr"/>
            <a:r>
              <a:rPr lang="en-US" sz="2400" b="1">
                <a:solidFill>
                  <a:schemeClr val="tx1"/>
                </a:solidFill>
              </a:rPr>
              <a:t>Nov 6, 2025</a:t>
            </a:r>
          </a:p>
        </p:txBody>
      </p:sp>
      <p:pic>
        <p:nvPicPr>
          <p:cNvPr id="11" name="Content Placeholder 12" descr="A screenshot of a computer screen">
            <a:extLst>
              <a:ext uri="{FF2B5EF4-FFF2-40B4-BE49-F238E27FC236}">
                <a16:creationId xmlns:a16="http://schemas.microsoft.com/office/drawing/2014/main" id="{1EC9883A-1230-634C-CDC5-128F62FA81F3}"/>
              </a:ext>
            </a:extLst>
          </p:cNvPr>
          <p:cNvPicPr>
            <a:picLocks noChangeAspect="1"/>
          </p:cNvPicPr>
          <p:nvPr/>
        </p:nvPicPr>
        <p:blipFill>
          <a:blip r:embed="rId3"/>
          <a:stretch>
            <a:fillRect/>
          </a:stretch>
        </p:blipFill>
        <p:spPr>
          <a:xfrm>
            <a:off x="4716519" y="749469"/>
            <a:ext cx="3357001" cy="5359061"/>
          </a:xfrm>
          <a:prstGeom prst="rect">
            <a:avLst/>
          </a:prstGeom>
        </p:spPr>
      </p:pic>
      <p:pic>
        <p:nvPicPr>
          <p:cNvPr id="12" name="Graphic 11" descr="Checkmark with solid fill">
            <a:extLst>
              <a:ext uri="{FF2B5EF4-FFF2-40B4-BE49-F238E27FC236}">
                <a16:creationId xmlns:a16="http://schemas.microsoft.com/office/drawing/2014/main" id="{9C9F9D4A-322A-6341-7D05-2D20D1C215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664" y="3727322"/>
            <a:ext cx="460043" cy="460043"/>
          </a:xfrm>
          <a:prstGeom prst="rect">
            <a:avLst/>
          </a:prstGeom>
        </p:spPr>
      </p:pic>
      <p:sp>
        <p:nvSpPr>
          <p:cNvPr id="13" name="Content Placeholder 4">
            <a:extLst>
              <a:ext uri="{FF2B5EF4-FFF2-40B4-BE49-F238E27FC236}">
                <a16:creationId xmlns:a16="http://schemas.microsoft.com/office/drawing/2014/main" id="{FE0AA581-5607-8A01-2DD9-463E51A4417C}"/>
              </a:ext>
            </a:extLst>
          </p:cNvPr>
          <p:cNvSpPr txBox="1">
            <a:spLocks/>
          </p:cNvSpPr>
          <p:nvPr/>
        </p:nvSpPr>
        <p:spPr>
          <a:xfrm>
            <a:off x="8240112" y="1628851"/>
            <a:ext cx="3815216" cy="413387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a:t>Rebalancing the amount of IL on campus vs. Healthcare</a:t>
            </a:r>
          </a:p>
          <a:p>
            <a:r>
              <a:rPr lang="en-US" sz="2500"/>
              <a:t>Addressing key campus vulnerabilities:</a:t>
            </a:r>
          </a:p>
          <a:p>
            <a:pPr lvl="1"/>
            <a:r>
              <a:rPr lang="en-US" sz="2200"/>
              <a:t>Aging skilled nursing building</a:t>
            </a:r>
          </a:p>
          <a:p>
            <a:pPr lvl="1"/>
            <a:r>
              <a:rPr lang="en-US" sz="2200"/>
              <a:t>Large number of nursing beds</a:t>
            </a:r>
          </a:p>
          <a:p>
            <a:pPr lvl="1"/>
            <a:r>
              <a:rPr lang="en-US" sz="2200"/>
              <a:t>Aging </a:t>
            </a:r>
            <a:r>
              <a:rPr lang="en-US" sz="2200" err="1"/>
              <a:t>Llewsac</a:t>
            </a:r>
            <a:r>
              <a:rPr lang="en-US" sz="2200"/>
              <a:t> building &amp; product that is very expensive for how it is currently positioned</a:t>
            </a:r>
          </a:p>
          <a:p>
            <a:pPr lvl="1"/>
            <a:r>
              <a:rPr lang="en-US" sz="2200"/>
              <a:t>No assisted living-level memory care</a:t>
            </a:r>
          </a:p>
          <a:p>
            <a:r>
              <a:rPr lang="en-US" sz="2500"/>
              <a:t>Addressing changing expectations of new consumers:</a:t>
            </a:r>
          </a:p>
          <a:p>
            <a:pPr lvl="1"/>
            <a:r>
              <a:rPr lang="en-US" sz="2200"/>
              <a:t>Desire for larger/more contemporary residences</a:t>
            </a:r>
          </a:p>
          <a:p>
            <a:pPr lvl="1"/>
            <a:r>
              <a:rPr lang="en-US" sz="2200"/>
              <a:t>Demand for specialized dementia care in a non-skilled/institutional setting</a:t>
            </a:r>
          </a:p>
          <a:p>
            <a:r>
              <a:rPr lang="en-US" sz="2500"/>
              <a:t>Taking advantage of market opportunities:</a:t>
            </a:r>
          </a:p>
          <a:p>
            <a:pPr lvl="1"/>
            <a:r>
              <a:rPr lang="en-US" sz="2200"/>
              <a:t>Market demand in both IL and AL-level Dementia Care</a:t>
            </a:r>
          </a:p>
          <a:p>
            <a:endParaRPr lang="en-US"/>
          </a:p>
        </p:txBody>
      </p:sp>
    </p:spTree>
    <p:extLst>
      <p:ext uri="{BB962C8B-B14F-4D97-AF65-F5344CB8AC3E}">
        <p14:creationId xmlns:p14="http://schemas.microsoft.com/office/powerpoint/2010/main" val="342466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30D9-426B-4BCB-9308-C36CD9BB0D68}"/>
              </a:ext>
            </a:extLst>
          </p:cNvPr>
          <p:cNvSpPr>
            <a:spLocks noGrp="1"/>
          </p:cNvSpPr>
          <p:nvPr>
            <p:ph type="title"/>
          </p:nvPr>
        </p:nvSpPr>
        <p:spPr/>
        <p:txBody>
          <a:bodyPr/>
          <a:lstStyle/>
          <a:p>
            <a:r>
              <a:rPr lang="en-US"/>
              <a:t>Finance</a:t>
            </a:r>
          </a:p>
        </p:txBody>
      </p:sp>
      <p:sp>
        <p:nvSpPr>
          <p:cNvPr id="3" name="Content Placeholder 2">
            <a:extLst>
              <a:ext uri="{FF2B5EF4-FFF2-40B4-BE49-F238E27FC236}">
                <a16:creationId xmlns:a16="http://schemas.microsoft.com/office/drawing/2014/main" id="{A66BE9B6-4933-AB3E-179B-A3FC4DE4BD79}"/>
              </a:ext>
            </a:extLst>
          </p:cNvPr>
          <p:cNvSpPr>
            <a:spLocks noGrp="1"/>
          </p:cNvSpPr>
          <p:nvPr>
            <p:ph idx="1"/>
          </p:nvPr>
        </p:nvSpPr>
        <p:spPr>
          <a:xfrm>
            <a:off x="838200" y="1257398"/>
            <a:ext cx="3725917" cy="5114831"/>
          </a:xfrm>
        </p:spPr>
        <p:txBody>
          <a:bodyPr/>
          <a:lstStyle/>
          <a:p>
            <a:pPr marL="0" indent="0">
              <a:buNone/>
            </a:pPr>
            <a:r>
              <a:rPr lang="en-US"/>
              <a:t>Responsibilities:</a:t>
            </a:r>
          </a:p>
          <a:p>
            <a:pPr lvl="1">
              <a:buFont typeface="Wingdings" panose="05000000000000000000" pitchFamily="2" charset="2"/>
              <a:buChar char="q"/>
            </a:pPr>
            <a:r>
              <a:rPr lang="en-US"/>
              <a:t>Financial feasibility</a:t>
            </a:r>
          </a:p>
          <a:p>
            <a:pPr lvl="1">
              <a:buFont typeface="Wingdings" panose="05000000000000000000" pitchFamily="2" charset="2"/>
              <a:buChar char="q"/>
            </a:pPr>
            <a:r>
              <a:rPr lang="en-US"/>
              <a:t>Capital Strategy</a:t>
            </a:r>
          </a:p>
        </p:txBody>
      </p:sp>
      <p:sp>
        <p:nvSpPr>
          <p:cNvPr id="4" name="Slide Number Placeholder 3">
            <a:extLst>
              <a:ext uri="{FF2B5EF4-FFF2-40B4-BE49-F238E27FC236}">
                <a16:creationId xmlns:a16="http://schemas.microsoft.com/office/drawing/2014/main" id="{0F194340-D9B9-2959-72AB-B6F2008F73FD}"/>
              </a:ext>
            </a:extLst>
          </p:cNvPr>
          <p:cNvSpPr>
            <a:spLocks noGrp="1"/>
          </p:cNvSpPr>
          <p:nvPr>
            <p:ph type="sldNum" sz="quarter" idx="12"/>
          </p:nvPr>
        </p:nvSpPr>
        <p:spPr/>
        <p:txBody>
          <a:bodyPr/>
          <a:lstStyle/>
          <a:p>
            <a:fld id="{0F2DE12B-030B-4077-8508-FA8818261A91}" type="slidenum">
              <a:rPr lang="en-US" smtClean="0"/>
              <a:pPr/>
              <a:t>9</a:t>
            </a:fld>
            <a:endParaRPr lang="en-US"/>
          </a:p>
        </p:txBody>
      </p:sp>
    </p:spTree>
    <p:extLst>
      <p:ext uri="{BB962C8B-B14F-4D97-AF65-F5344CB8AC3E}">
        <p14:creationId xmlns:p14="http://schemas.microsoft.com/office/powerpoint/2010/main" val="30541237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004&quot;&gt;&lt;property id=&quot;20148&quot; value=&quot;5&quot;/&gt;&lt;property id=&quot;20300&quot; value=&quot;Slide 2&quot;/&gt;&lt;property id=&quot;20307&quot; value=&quot;257&quot;/&gt;&lt;/object&gt;&lt;object type=&quot;3&quot; unique_id=&quot;10005&quot;&gt;&lt;property id=&quot;20148&quot; value=&quot;5&quot;/&gt;&lt;property id=&quot;20300&quot; value=&quot;Slide 3&quot;/&gt;&lt;property id=&quot;20307&quot; value=&quot;258&quot;/&gt;&lt;/object&gt;&lt;object type=&quot;3&quot; unique_id=&quot;10006&quot;&gt;&lt;property id=&quot;20148&quot; value=&quot;5&quot;/&gt;&lt;property id=&quot;20300&quot; value=&quot;Slide 4&quot;/&gt;&lt;property id=&quot;20307&quot; value=&quot;259&quot;/&gt;&lt;/object&gt;&lt;object type=&quot;3&quot; unique_id=&quot;10007&quot;&gt;&lt;property id=&quot;20148&quot; value=&quot;5&quot;/&gt;&lt;property id=&quot;20300&quot; value=&quot;Slide 5&quot;/&gt;&lt;property id=&quot;20307&quot; value=&quot;260&quot;/&gt;&lt;/object&gt;&lt;/object&gt;&lt;object type=&quot;8&quot; unique_id=&quot;10014&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279c64a-3dea-48d1-8c07-502823305e0d">
      <Terms xmlns="http://schemas.microsoft.com/office/infopath/2007/PartnerControls"/>
    </lcf76f155ced4ddcb4097134ff3c332f>
    <TaxCatchAll xmlns="7fcd2a5c-3de0-409a-aaf5-b9cb4dd496b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A0A6BF56EC4DA4497D71D06A0CC871A" ma:contentTypeVersion="19" ma:contentTypeDescription="Create a new document." ma:contentTypeScope="" ma:versionID="54b5a901c5efea6922b577782a496b39">
  <xsd:schema xmlns:xsd="http://www.w3.org/2001/XMLSchema" xmlns:xs="http://www.w3.org/2001/XMLSchema" xmlns:p="http://schemas.microsoft.com/office/2006/metadata/properties" xmlns:ns2="8279c64a-3dea-48d1-8c07-502823305e0d" xmlns:ns3="7fcd2a5c-3de0-409a-aaf5-b9cb4dd496b4" targetNamespace="http://schemas.microsoft.com/office/2006/metadata/properties" ma:root="true" ma:fieldsID="0a268418f256a28f2aa6c3bb47b557a0" ns2:_="" ns3:_="">
    <xsd:import namespace="8279c64a-3dea-48d1-8c07-502823305e0d"/>
    <xsd:import namespace="7fcd2a5c-3de0-409a-aaf5-b9cb4dd496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79c64a-3dea-48d1-8c07-502823305e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28cab58-e851-48cc-ba73-37570c48d4f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cd2a5c-3de0-409a-aaf5-b9cb4dd496b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d8ac5c7-3d1f-4679-a9b2-d4d2c6872c39}" ma:internalName="TaxCatchAll" ma:showField="CatchAllData" ma:web="7fcd2a5c-3de0-409a-aaf5-b9cb4dd496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DAA105-6A5A-46C6-A831-BB54F11C0CAD}">
  <ds:schemaRefs>
    <ds:schemaRef ds:uri="7fcd2a5c-3de0-409a-aaf5-b9cb4dd496b4"/>
    <ds:schemaRef ds:uri="8279c64a-3dea-48d1-8c07-502823305e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76DDDB1-767C-4C67-9080-FF53AAA95123}">
  <ds:schemaRefs>
    <ds:schemaRef ds:uri="7fcd2a5c-3de0-409a-aaf5-b9cb4dd496b4"/>
    <ds:schemaRef ds:uri="8279c64a-3dea-48d1-8c07-502823305e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B38F0A-6350-403A-8BBD-0C2B8E722D0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1262</Words>
  <Application>Microsoft Office PowerPoint</Application>
  <PresentationFormat>Widescreen</PresentationFormat>
  <Paragraphs>228</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Arial Black</vt:lpstr>
      <vt:lpstr>Calibri</vt:lpstr>
      <vt:lpstr>Calibri Light</vt:lpstr>
      <vt:lpstr>Wingdings</vt:lpstr>
      <vt:lpstr>Office Theme</vt:lpstr>
      <vt:lpstr>Reference Guide: Carleton-Willard Village &amp; OnePoint</vt:lpstr>
      <vt:lpstr>PowerPoint Presentation</vt:lpstr>
      <vt:lpstr>OnePoint</vt:lpstr>
      <vt:lpstr>Carleton-Willard</vt:lpstr>
      <vt:lpstr>Schedule</vt:lpstr>
      <vt:lpstr>Market</vt:lpstr>
      <vt:lpstr>Market</vt:lpstr>
      <vt:lpstr>Development</vt:lpstr>
      <vt:lpstr>Finance</vt:lpstr>
      <vt:lpstr>Presentations</vt:lpstr>
      <vt:lpstr>Carleton Willard Village Initial Market Findings</vt:lpstr>
      <vt:lpstr>Agenda</vt:lpstr>
      <vt:lpstr>Market Area Summary</vt:lpstr>
      <vt:lpstr>Primary Market Area</vt:lpstr>
      <vt:lpstr>Demographics – Primary Market Area</vt:lpstr>
      <vt:lpstr>Demand Analysis</vt:lpstr>
      <vt:lpstr>Independent Living Demand</vt:lpstr>
      <vt:lpstr>Independent Living Demand (Continued)</vt:lpstr>
      <vt:lpstr>Assisted Living Demand</vt:lpstr>
      <vt:lpstr>Alzheimer’s Dementia Care Demand (AL-level)</vt:lpstr>
      <vt:lpstr>Demand Takeaways</vt:lpstr>
      <vt:lpstr>Appendix</vt:lpstr>
      <vt:lpstr>Market Area Demographics</vt:lpstr>
      <vt:lpstr>Market Area Demographics</vt:lpstr>
      <vt:lpstr>Market Area Demographics</vt:lpstr>
      <vt:lpstr>Market Area Demographics</vt:lpstr>
      <vt:lpstr>Carleton-Willard Village &amp; OnePoint</vt:lpstr>
      <vt:lpstr>PowerPoint Presentation</vt:lpstr>
      <vt:lpstr>Status Update – Phase 2</vt:lpstr>
      <vt:lpstr>Future Site Core Objectives</vt:lpstr>
      <vt:lpstr>Looking Ahead</vt:lpstr>
      <vt:lpstr>Pathway to Fall 2026 Town Meeting</vt:lpstr>
      <vt:lpstr>Carleton-Willard Village &amp; OnePoint</vt:lpstr>
      <vt:lpstr>PowerPoint Presentation</vt:lpstr>
      <vt:lpstr>PowerPoint Presentation</vt:lpstr>
      <vt:lpstr>Envisioning the Future of Carleton-Willard Village</vt:lpstr>
      <vt:lpstr>“Goal Posts”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Philbrick</dc:creator>
  <cp:lastModifiedBy>Karen Hogan</cp:lastModifiedBy>
  <cp:revision>1</cp:revision>
  <dcterms:created xsi:type="dcterms:W3CDTF">2022-06-02T12:44:46Z</dcterms:created>
  <dcterms:modified xsi:type="dcterms:W3CDTF">2025-11-13T16:41:05Z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0x010100EA0A6BF56EC4DA4497D71D06A0CC871A</vt:lpwstr>
  </property>
  <property fmtid="{D5CDD505-2E9C-101B-9397-08002B2CF9AE}" pid="3" name="MediaServiceImageTags">
    <vt:lpwstr/>
  </property>
</Properties>
</file>